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A0E_C1AC4B38.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B4A_F62B9868.xml" ContentType="application/vnd.ms-powerpoint.comments+xml"/>
  <Override PartName="/ppt/notesSlides/notesSlide9.xml" ContentType="application/vnd.openxmlformats-officedocument.presentationml.notesSlide+xml"/>
  <Override PartName="/ppt/comments/modernComment_B3B_FC11DF18.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3" r:id="rId2"/>
    <p:sldId id="2572" r:id="rId3"/>
    <p:sldId id="2574" r:id="rId4"/>
    <p:sldId id="3000" r:id="rId5"/>
    <p:sldId id="2979" r:id="rId6"/>
    <p:sldId id="3003" r:id="rId7"/>
    <p:sldId id="3004" r:id="rId8"/>
    <p:sldId id="3005" r:id="rId9"/>
    <p:sldId id="3007" r:id="rId10"/>
    <p:sldId id="3006" r:id="rId11"/>
    <p:sldId id="3008" r:id="rId12"/>
    <p:sldId id="2890" r:id="rId13"/>
    <p:sldId id="2875" r:id="rId14"/>
    <p:sldId id="2874" r:id="rId15"/>
    <p:sldId id="2885" r:id="rId16"/>
    <p:sldId id="28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9AC73F-41C4-0985-10FE-67D2E90DC425}" name="Ronda Dry" initials="RD" userId="S::rcrickenberger@sufs.org::7c8af0ef-7e58-40ea-b7f7-2fdbdf71b143" providerId="AD"/>
  <p188:author id="{E1CD6452-1AE1-38A9-FECA-1BBA5D881F40}" name="Paula Nelson" initials="PN" userId="S::pnelson@sufs.org::d0ade23f-e6bb-4cef-a409-911bcc6f2aad" providerId="AD"/>
  <p188:author id="{A7352E57-51C7-18E0-E3B1-4627B2B91EA4}" name="Jamila Wiltshire" initials="JW" userId="S::jwiltshire@sufs.org::bf66f88d-9070-435c-8972-b5dbb90f106f" providerId="AD"/>
  <p188:author id="{C4270079-766B-516F-C5B8-B529E2A078FB}" name="David Heroux" initials="DH" userId="S::dheroux@sufs.org::15f2ea56-3520-47da-b7c6-c53cc0b39a00" providerId="AD"/>
  <p188:author id="{1B1F5EC0-7879-A207-0A2C-F41980CB123C}" name="Elizabeth Legg" initials="" userId="S::elegg@sufs.org::eb1d54b2-af18-4b06-9c76-50fd22f3497b" providerId="AD"/>
  <p188:author id="{2F7CA8FA-9A6E-71B3-EF1E-A9BE5C4E52AE}" name="Alexis Laroe" initials="AL" userId="S::alaroe@sufs.org::dd0bd9f1-5b99-4fa9-a2dc-72c873d603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56FF5"/>
    <a:srgbClr val="CD37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487E8-EF2E-4B8B-824E-023E82D277CD}" v="24" dt="2024-04-24T20:21:36.4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en May" userId="e72b3f49-a457-4ad3-a99c-58bb725484fb" providerId="ADAL" clId="{858487E8-EF2E-4B8B-824E-023E82D277CD}"/>
    <pc:docChg chg="undo custSel addSld delSld modSld">
      <pc:chgData name="Lauren May" userId="e72b3f49-a457-4ad3-a99c-58bb725484fb" providerId="ADAL" clId="{858487E8-EF2E-4B8B-824E-023E82D277CD}" dt="2024-04-29T12:38:50.284" v="949" actId="20577"/>
      <pc:docMkLst>
        <pc:docMk/>
      </pc:docMkLst>
      <pc:sldChg chg="del">
        <pc:chgData name="Lauren May" userId="e72b3f49-a457-4ad3-a99c-58bb725484fb" providerId="ADAL" clId="{858487E8-EF2E-4B8B-824E-023E82D277CD}" dt="2024-02-20T00:07:36.778" v="401" actId="47"/>
        <pc:sldMkLst>
          <pc:docMk/>
          <pc:sldMk cId="3715724674" sldId="259"/>
        </pc:sldMkLst>
      </pc:sldChg>
      <pc:sldChg chg="modSp add mod">
        <pc:chgData name="Lauren May" userId="e72b3f49-a457-4ad3-a99c-58bb725484fb" providerId="ADAL" clId="{858487E8-EF2E-4B8B-824E-023E82D277CD}" dt="2024-02-19T23:55:03.725" v="4" actId="27636"/>
        <pc:sldMkLst>
          <pc:docMk/>
          <pc:sldMk cId="2737636121" sldId="283"/>
        </pc:sldMkLst>
        <pc:spChg chg="mod">
          <ac:chgData name="Lauren May" userId="e72b3f49-a457-4ad3-a99c-58bb725484fb" providerId="ADAL" clId="{858487E8-EF2E-4B8B-824E-023E82D277CD}" dt="2024-02-19T23:55:03.725" v="4" actId="27636"/>
          <ac:spMkLst>
            <pc:docMk/>
            <pc:sldMk cId="2737636121" sldId="283"/>
            <ac:spMk id="4" creationId="{F617517F-1BE1-3B45-919D-580B0CC7E1ED}"/>
          </ac:spMkLst>
        </pc:spChg>
      </pc:sldChg>
      <pc:sldChg chg="addSp delSp del mod">
        <pc:chgData name="Lauren May" userId="e72b3f49-a457-4ad3-a99c-58bb725484fb" providerId="ADAL" clId="{858487E8-EF2E-4B8B-824E-023E82D277CD}" dt="2024-02-19T23:55:05.358" v="5" actId="47"/>
        <pc:sldMkLst>
          <pc:docMk/>
          <pc:sldMk cId="1505960079" sldId="2570"/>
        </pc:sldMkLst>
        <pc:spChg chg="add">
          <ac:chgData name="Lauren May" userId="e72b3f49-a457-4ad3-a99c-58bb725484fb" providerId="ADAL" clId="{858487E8-EF2E-4B8B-824E-023E82D277CD}" dt="2024-02-19T23:54:41.251" v="1" actId="22"/>
          <ac:spMkLst>
            <pc:docMk/>
            <pc:sldMk cId="1505960079" sldId="2570"/>
            <ac:spMk id="3" creationId="{936F6B3F-EFF7-C7EB-C993-3532E5F5007F}"/>
          </ac:spMkLst>
        </pc:spChg>
        <pc:spChg chg="add">
          <ac:chgData name="Lauren May" userId="e72b3f49-a457-4ad3-a99c-58bb725484fb" providerId="ADAL" clId="{858487E8-EF2E-4B8B-824E-023E82D277CD}" dt="2024-02-19T23:54:51.635" v="2" actId="22"/>
          <ac:spMkLst>
            <pc:docMk/>
            <pc:sldMk cId="1505960079" sldId="2570"/>
            <ac:spMk id="6" creationId="{419445AD-DD63-6A1D-3131-2892AAA1CC53}"/>
          </ac:spMkLst>
        </pc:spChg>
        <pc:picChg chg="del">
          <ac:chgData name="Lauren May" userId="e72b3f49-a457-4ad3-a99c-58bb725484fb" providerId="ADAL" clId="{858487E8-EF2E-4B8B-824E-023E82D277CD}" dt="2024-02-19T23:53:56.124" v="0" actId="478"/>
          <ac:picMkLst>
            <pc:docMk/>
            <pc:sldMk cId="1505960079" sldId="2570"/>
            <ac:picMk id="4" creationId="{16A4CE1B-2A2B-5A4D-9AB8-D605B920652B}"/>
          </ac:picMkLst>
        </pc:picChg>
      </pc:sldChg>
      <pc:sldChg chg="del">
        <pc:chgData name="Lauren May" userId="e72b3f49-a457-4ad3-a99c-58bb725484fb" providerId="ADAL" clId="{858487E8-EF2E-4B8B-824E-023E82D277CD}" dt="2024-02-19T23:55:25.972" v="6" actId="47"/>
        <pc:sldMkLst>
          <pc:docMk/>
          <pc:sldMk cId="1371685311" sldId="2571"/>
        </pc:sldMkLst>
      </pc:sldChg>
      <pc:sldChg chg="delSp">
        <pc:chgData name="Lauren May" userId="e72b3f49-a457-4ad3-a99c-58bb725484fb" providerId="ADAL" clId="{858487E8-EF2E-4B8B-824E-023E82D277CD}" dt="2024-02-19T23:55:33.427" v="8" actId="478"/>
        <pc:sldMkLst>
          <pc:docMk/>
          <pc:sldMk cId="467882961" sldId="2572"/>
        </pc:sldMkLst>
        <pc:picChg chg="del">
          <ac:chgData name="Lauren May" userId="e72b3f49-a457-4ad3-a99c-58bb725484fb" providerId="ADAL" clId="{858487E8-EF2E-4B8B-824E-023E82D277CD}" dt="2024-02-19T23:55:31.303" v="7" actId="478"/>
          <ac:picMkLst>
            <pc:docMk/>
            <pc:sldMk cId="467882961" sldId="2572"/>
            <ac:picMk id="2052" creationId="{6FBF1002-64F6-6B9D-2D0A-E8A975CD83B9}"/>
          </ac:picMkLst>
        </pc:picChg>
        <pc:picChg chg="del">
          <ac:chgData name="Lauren May" userId="e72b3f49-a457-4ad3-a99c-58bb725484fb" providerId="ADAL" clId="{858487E8-EF2E-4B8B-824E-023E82D277CD}" dt="2024-02-19T23:55:33.427" v="8" actId="478"/>
          <ac:picMkLst>
            <pc:docMk/>
            <pc:sldMk cId="467882961" sldId="2572"/>
            <ac:picMk id="2054" creationId="{6B8D7582-BC22-BE78-40FD-44E6682E3DAD}"/>
          </ac:picMkLst>
        </pc:picChg>
      </pc:sldChg>
      <pc:sldChg chg="addSp delSp modSp mod">
        <pc:chgData name="Lauren May" userId="e72b3f49-a457-4ad3-a99c-58bb725484fb" providerId="ADAL" clId="{858487E8-EF2E-4B8B-824E-023E82D277CD}" dt="2024-04-24T20:16:41.894" v="762" actId="20577"/>
        <pc:sldMkLst>
          <pc:docMk/>
          <pc:sldMk cId="3249294136" sldId="2574"/>
        </pc:sldMkLst>
        <pc:spChg chg="mod">
          <ac:chgData name="Lauren May" userId="e72b3f49-a457-4ad3-a99c-58bb725484fb" providerId="ADAL" clId="{858487E8-EF2E-4B8B-824E-023E82D277CD}" dt="2024-04-24T20:16:41.894" v="762" actId="20577"/>
          <ac:spMkLst>
            <pc:docMk/>
            <pc:sldMk cId="3249294136" sldId="2574"/>
            <ac:spMk id="2" creationId="{56BA0DD9-58E0-C207-C82F-E98EDB7CE7BF}"/>
          </ac:spMkLst>
        </pc:spChg>
        <pc:spChg chg="mod">
          <ac:chgData name="Lauren May" userId="e72b3f49-a457-4ad3-a99c-58bb725484fb" providerId="ADAL" clId="{858487E8-EF2E-4B8B-824E-023E82D277CD}" dt="2024-02-19T23:56:15.862" v="12" actId="207"/>
          <ac:spMkLst>
            <pc:docMk/>
            <pc:sldMk cId="3249294136" sldId="2574"/>
            <ac:spMk id="4" creationId="{2337CD0A-4A6F-2B26-4544-C544ECDCE1FD}"/>
          </ac:spMkLst>
        </pc:spChg>
        <pc:spChg chg="mod">
          <ac:chgData name="Lauren May" userId="e72b3f49-a457-4ad3-a99c-58bb725484fb" providerId="ADAL" clId="{858487E8-EF2E-4B8B-824E-023E82D277CD}" dt="2024-02-19T23:56:02.911" v="11" actId="1076"/>
          <ac:spMkLst>
            <pc:docMk/>
            <pc:sldMk cId="3249294136" sldId="2574"/>
            <ac:spMk id="7" creationId="{6CDDF8E1-B9EE-10F8-8910-5D0163BCC69C}"/>
          </ac:spMkLst>
        </pc:spChg>
        <pc:picChg chg="mod">
          <ac:chgData name="Lauren May" userId="e72b3f49-a457-4ad3-a99c-58bb725484fb" providerId="ADAL" clId="{858487E8-EF2E-4B8B-824E-023E82D277CD}" dt="2024-02-19T23:57:15.695" v="20" actId="1076"/>
          <ac:picMkLst>
            <pc:docMk/>
            <pc:sldMk cId="3249294136" sldId="2574"/>
            <ac:picMk id="5" creationId="{1590168C-B746-B10F-51A8-A17B9390A028}"/>
          </ac:picMkLst>
        </pc:picChg>
        <pc:picChg chg="add del mod">
          <ac:chgData name="Lauren May" userId="e72b3f49-a457-4ad3-a99c-58bb725484fb" providerId="ADAL" clId="{858487E8-EF2E-4B8B-824E-023E82D277CD}" dt="2024-02-19T23:57:10.523" v="18" actId="478"/>
          <ac:picMkLst>
            <pc:docMk/>
            <pc:sldMk cId="3249294136" sldId="2574"/>
            <ac:picMk id="6" creationId="{84AE4907-1112-852E-ADFD-97923E509F1F}"/>
          </ac:picMkLst>
        </pc:picChg>
        <pc:picChg chg="del">
          <ac:chgData name="Lauren May" userId="e72b3f49-a457-4ad3-a99c-58bb725484fb" providerId="ADAL" clId="{858487E8-EF2E-4B8B-824E-023E82D277CD}" dt="2024-02-19T23:56:35.205" v="16" actId="478"/>
          <ac:picMkLst>
            <pc:docMk/>
            <pc:sldMk cId="3249294136" sldId="2574"/>
            <ac:picMk id="3076" creationId="{C605560E-508D-F648-DE31-F79013428338}"/>
          </ac:picMkLst>
        </pc:picChg>
      </pc:sldChg>
      <pc:sldChg chg="del">
        <pc:chgData name="Lauren May" userId="e72b3f49-a457-4ad3-a99c-58bb725484fb" providerId="ADAL" clId="{858487E8-EF2E-4B8B-824E-023E82D277CD}" dt="2024-04-24T20:20:11.871" v="829" actId="47"/>
        <pc:sldMkLst>
          <pc:docMk/>
          <pc:sldMk cId="3156662222" sldId="2805"/>
        </pc:sldMkLst>
      </pc:sldChg>
      <pc:sldChg chg="del delCm">
        <pc:chgData name="Lauren May" userId="e72b3f49-a457-4ad3-a99c-58bb725484fb" providerId="ADAL" clId="{858487E8-EF2E-4B8B-824E-023E82D277CD}" dt="2024-04-24T20:22:41.722" v="844" actId="47"/>
        <pc:sldMkLst>
          <pc:docMk/>
          <pc:sldMk cId="3254647930" sldId="2873"/>
        </pc:sldMkLst>
        <pc:extLst>
          <p:ext xmlns:p="http://schemas.openxmlformats.org/presentationml/2006/main" uri="{D6D511B9-2390-475A-947B-AFAB55BFBCF1}">
            <pc226:cmChg xmlns:pc226="http://schemas.microsoft.com/office/powerpoint/2022/06/main/command" chg="del">
              <pc226:chgData name="Lauren May" userId="e72b3f49-a457-4ad3-a99c-58bb725484fb" providerId="ADAL" clId="{858487E8-EF2E-4B8B-824E-023E82D277CD}" dt="2024-02-19T23:58:45.620" v="25"/>
              <pc2:cmMkLst xmlns:pc2="http://schemas.microsoft.com/office/powerpoint/2019/9/main/command">
                <pc:docMk/>
                <pc:sldMk cId="3254647930" sldId="2873"/>
                <pc2:cmMk id="{6E4395CB-8674-428B-976E-3941431CD44E}"/>
              </pc2:cmMkLst>
            </pc226:cmChg>
          </p:ext>
        </pc:extLst>
      </pc:sldChg>
      <pc:sldChg chg="modSp mod">
        <pc:chgData name="Lauren May" userId="e72b3f49-a457-4ad3-a99c-58bb725484fb" providerId="ADAL" clId="{858487E8-EF2E-4B8B-824E-023E82D277CD}" dt="2024-02-20T00:03:02.335" v="51" actId="207"/>
        <pc:sldMkLst>
          <pc:docMk/>
          <pc:sldMk cId="3138821170" sldId="2874"/>
        </pc:sldMkLst>
        <pc:spChg chg="mod">
          <ac:chgData name="Lauren May" userId="e72b3f49-a457-4ad3-a99c-58bb725484fb" providerId="ADAL" clId="{858487E8-EF2E-4B8B-824E-023E82D277CD}" dt="2024-02-20T00:03:02.335" v="51" actId="207"/>
          <ac:spMkLst>
            <pc:docMk/>
            <pc:sldMk cId="3138821170" sldId="2874"/>
            <ac:spMk id="2" creationId="{B0229945-DFD7-3472-D363-10DDFE0CEF46}"/>
          </ac:spMkLst>
        </pc:spChg>
      </pc:sldChg>
      <pc:sldChg chg="modSp mod">
        <pc:chgData name="Lauren May" userId="e72b3f49-a457-4ad3-a99c-58bb725484fb" providerId="ADAL" clId="{858487E8-EF2E-4B8B-824E-023E82D277CD}" dt="2024-02-20T00:11:29.768" v="502" actId="207"/>
        <pc:sldMkLst>
          <pc:docMk/>
          <pc:sldMk cId="4229029656" sldId="2875"/>
        </pc:sldMkLst>
        <pc:spChg chg="mod">
          <ac:chgData name="Lauren May" userId="e72b3f49-a457-4ad3-a99c-58bb725484fb" providerId="ADAL" clId="{858487E8-EF2E-4B8B-824E-023E82D277CD}" dt="2024-02-20T00:02:49.804" v="50" actId="207"/>
          <ac:spMkLst>
            <pc:docMk/>
            <pc:sldMk cId="4229029656" sldId="2875"/>
            <ac:spMk id="2" creationId="{B0229945-DFD7-3472-D363-10DDFE0CEF46}"/>
          </ac:spMkLst>
        </pc:spChg>
        <pc:spChg chg="mod">
          <ac:chgData name="Lauren May" userId="e72b3f49-a457-4ad3-a99c-58bb725484fb" providerId="ADAL" clId="{858487E8-EF2E-4B8B-824E-023E82D277CD}" dt="2024-02-20T00:11:29.768" v="502" actId="207"/>
          <ac:spMkLst>
            <pc:docMk/>
            <pc:sldMk cId="4229029656" sldId="2875"/>
            <ac:spMk id="4" creationId="{FEE740E0-E265-8945-34A1-4C624BE8B8A0}"/>
          </ac:spMkLst>
        </pc:spChg>
      </pc:sldChg>
      <pc:sldChg chg="addSp delSp modSp mod">
        <pc:chgData name="Lauren May" userId="e72b3f49-a457-4ad3-a99c-58bb725484fb" providerId="ADAL" clId="{858487E8-EF2E-4B8B-824E-023E82D277CD}" dt="2024-04-24T20:23:19.243" v="859" actId="14100"/>
        <pc:sldMkLst>
          <pc:docMk/>
          <pc:sldMk cId="4204362611" sldId="2885"/>
        </pc:sldMkLst>
        <pc:spChg chg="mod">
          <ac:chgData name="Lauren May" userId="e72b3f49-a457-4ad3-a99c-58bb725484fb" providerId="ADAL" clId="{858487E8-EF2E-4B8B-824E-023E82D277CD}" dt="2024-02-20T00:03:11.790" v="52" actId="207"/>
          <ac:spMkLst>
            <pc:docMk/>
            <pc:sldMk cId="4204362611" sldId="2885"/>
            <ac:spMk id="2" creationId="{0EFFDBC5-3D36-C427-2119-74CE04995346}"/>
          </ac:spMkLst>
        </pc:spChg>
        <pc:spChg chg="add del mod">
          <ac:chgData name="Lauren May" userId="e72b3f49-a457-4ad3-a99c-58bb725484fb" providerId="ADAL" clId="{858487E8-EF2E-4B8B-824E-023E82D277CD}" dt="2024-02-29T16:01:03.504" v="576" actId="21"/>
          <ac:spMkLst>
            <pc:docMk/>
            <pc:sldMk cId="4204362611" sldId="2885"/>
            <ac:spMk id="4" creationId="{8259EC4F-6171-CA02-8965-AAA6F819EA13}"/>
          </ac:spMkLst>
        </pc:spChg>
        <pc:spChg chg="add mod">
          <ac:chgData name="Lauren May" userId="e72b3f49-a457-4ad3-a99c-58bb725484fb" providerId="ADAL" clId="{858487E8-EF2E-4B8B-824E-023E82D277CD}" dt="2024-02-20T00:10:44.265" v="495" actId="207"/>
          <ac:spMkLst>
            <pc:docMk/>
            <pc:sldMk cId="4204362611" sldId="2885"/>
            <ac:spMk id="6" creationId="{DF191466-3469-29ED-53B3-2B54CCAAA53A}"/>
          </ac:spMkLst>
        </pc:spChg>
        <pc:picChg chg="del mod">
          <ac:chgData name="Lauren May" userId="e72b3f49-a457-4ad3-a99c-58bb725484fb" providerId="ADAL" clId="{858487E8-EF2E-4B8B-824E-023E82D277CD}" dt="2024-02-20T00:03:18.868" v="54" actId="478"/>
          <ac:picMkLst>
            <pc:docMk/>
            <pc:sldMk cId="4204362611" sldId="2885"/>
            <ac:picMk id="5" creationId="{CB86849E-7076-BFA1-8EDC-E67605DAEE9E}"/>
          </ac:picMkLst>
        </pc:picChg>
        <pc:picChg chg="mod">
          <ac:chgData name="Lauren May" userId="e72b3f49-a457-4ad3-a99c-58bb725484fb" providerId="ADAL" clId="{858487E8-EF2E-4B8B-824E-023E82D277CD}" dt="2024-04-24T20:23:19.243" v="859" actId="14100"/>
          <ac:picMkLst>
            <pc:docMk/>
            <pc:sldMk cId="4204362611" sldId="2885"/>
            <ac:picMk id="16" creationId="{DC00E144-E738-5EEF-D4E1-CF203DBD4A55}"/>
          </ac:picMkLst>
        </pc:picChg>
      </pc:sldChg>
      <pc:sldChg chg="modSp del mod">
        <pc:chgData name="Lauren May" userId="e72b3f49-a457-4ad3-a99c-58bb725484fb" providerId="ADAL" clId="{858487E8-EF2E-4B8B-824E-023E82D277CD}" dt="2024-04-24T20:22:42.823" v="845" actId="47"/>
        <pc:sldMkLst>
          <pc:docMk/>
          <pc:sldMk cId="1811931890" sldId="2889"/>
        </pc:sldMkLst>
        <pc:spChg chg="mod">
          <ac:chgData name="Lauren May" userId="e72b3f49-a457-4ad3-a99c-58bb725484fb" providerId="ADAL" clId="{858487E8-EF2E-4B8B-824E-023E82D277CD}" dt="2024-02-20T00:00:07.027" v="31" actId="207"/>
          <ac:spMkLst>
            <pc:docMk/>
            <pc:sldMk cId="1811931890" sldId="2889"/>
            <ac:spMk id="2" creationId="{DA8C6578-EBE1-844B-A4A1-1A1C6D6D88A7}"/>
          </ac:spMkLst>
        </pc:spChg>
        <pc:spChg chg="mod">
          <ac:chgData name="Lauren May" userId="e72b3f49-a457-4ad3-a99c-58bb725484fb" providerId="ADAL" clId="{858487E8-EF2E-4B8B-824E-023E82D277CD}" dt="2024-02-29T15:57:27.007" v="534" actId="20577"/>
          <ac:spMkLst>
            <pc:docMk/>
            <pc:sldMk cId="1811931890" sldId="2889"/>
            <ac:spMk id="3" creationId="{D29B8D90-78C0-A3C9-7C4F-2398335D0539}"/>
          </ac:spMkLst>
        </pc:spChg>
      </pc:sldChg>
      <pc:sldChg chg="modSp mod">
        <pc:chgData name="Lauren May" userId="e72b3f49-a457-4ad3-a99c-58bb725484fb" providerId="ADAL" clId="{858487E8-EF2E-4B8B-824E-023E82D277CD}" dt="2024-02-20T00:02:12.682" v="45" actId="207"/>
        <pc:sldMkLst>
          <pc:docMk/>
          <pc:sldMk cId="4130052200" sldId="2890"/>
        </pc:sldMkLst>
        <pc:spChg chg="mod">
          <ac:chgData name="Lauren May" userId="e72b3f49-a457-4ad3-a99c-58bb725484fb" providerId="ADAL" clId="{858487E8-EF2E-4B8B-824E-023E82D277CD}" dt="2024-02-20T00:02:12.682" v="45" actId="207"/>
          <ac:spMkLst>
            <pc:docMk/>
            <pc:sldMk cId="4130052200" sldId="2890"/>
            <ac:spMk id="2" creationId="{DA8C6578-EBE1-844B-A4A1-1A1C6D6D88A7}"/>
          </ac:spMkLst>
        </pc:spChg>
      </pc:sldChg>
      <pc:sldChg chg="addSp delSp modSp mod">
        <pc:chgData name="Lauren May" userId="e72b3f49-a457-4ad3-a99c-58bb725484fb" providerId="ADAL" clId="{858487E8-EF2E-4B8B-824E-023E82D277CD}" dt="2024-04-24T20:23:07.887" v="857" actId="20577"/>
        <pc:sldMkLst>
          <pc:docMk/>
          <pc:sldMk cId="1920059605" sldId="2895"/>
        </pc:sldMkLst>
        <pc:spChg chg="mod">
          <ac:chgData name="Lauren May" userId="e72b3f49-a457-4ad3-a99c-58bb725484fb" providerId="ADAL" clId="{858487E8-EF2E-4B8B-824E-023E82D277CD}" dt="2024-02-20T00:10:54.152" v="497" actId="207"/>
          <ac:spMkLst>
            <pc:docMk/>
            <pc:sldMk cId="1920059605" sldId="2895"/>
            <ac:spMk id="2" creationId="{C2A25F72-47D2-B6A7-A212-443E31C509EC}"/>
          </ac:spMkLst>
        </pc:spChg>
        <pc:spChg chg="del">
          <ac:chgData name="Lauren May" userId="e72b3f49-a457-4ad3-a99c-58bb725484fb" providerId="ADAL" clId="{858487E8-EF2E-4B8B-824E-023E82D277CD}" dt="2024-02-20T00:07:50.456" v="402" actId="478"/>
          <ac:spMkLst>
            <pc:docMk/>
            <pc:sldMk cId="1920059605" sldId="2895"/>
            <ac:spMk id="3" creationId="{837F4AE7-8BCD-411F-C491-8252DC76BD05}"/>
          </ac:spMkLst>
        </pc:spChg>
        <pc:spChg chg="mod">
          <ac:chgData name="Lauren May" userId="e72b3f49-a457-4ad3-a99c-58bb725484fb" providerId="ADAL" clId="{858487E8-EF2E-4B8B-824E-023E82D277CD}" dt="2024-04-24T20:23:07.887" v="857" actId="20577"/>
          <ac:spMkLst>
            <pc:docMk/>
            <pc:sldMk cId="1920059605" sldId="2895"/>
            <ac:spMk id="5" creationId="{C01D15E4-541A-BC14-BB76-875DD50B75DA}"/>
          </ac:spMkLst>
        </pc:spChg>
        <pc:picChg chg="add mod">
          <ac:chgData name="Lauren May" userId="e72b3f49-a457-4ad3-a99c-58bb725484fb" providerId="ADAL" clId="{858487E8-EF2E-4B8B-824E-023E82D277CD}" dt="2024-02-20T00:08:41.324" v="409" actId="1076"/>
          <ac:picMkLst>
            <pc:docMk/>
            <pc:sldMk cId="1920059605" sldId="2895"/>
            <ac:picMk id="1026" creationId="{26DE85E7-0767-2636-4D22-E1A0C8ABB5B0}"/>
          </ac:picMkLst>
        </pc:picChg>
        <pc:picChg chg="del">
          <ac:chgData name="Lauren May" userId="e72b3f49-a457-4ad3-a99c-58bb725484fb" providerId="ADAL" clId="{858487E8-EF2E-4B8B-824E-023E82D277CD}" dt="2024-02-20T00:08:12.342" v="405" actId="478"/>
          <ac:picMkLst>
            <pc:docMk/>
            <pc:sldMk cId="1920059605" sldId="2895"/>
            <ac:picMk id="4100" creationId="{BBE79A94-2CC4-D04F-E7F9-AEB8F63D3E28}"/>
          </ac:picMkLst>
        </pc:picChg>
      </pc:sldChg>
      <pc:sldChg chg="modSp del mod delCm">
        <pc:chgData name="Lauren May" userId="e72b3f49-a457-4ad3-a99c-58bb725484fb" providerId="ADAL" clId="{858487E8-EF2E-4B8B-824E-023E82D277CD}" dt="2024-02-29T15:56:43.683" v="507" actId="47"/>
        <pc:sldMkLst>
          <pc:docMk/>
          <pc:sldMk cId="3153922510" sldId="2974"/>
        </pc:sldMkLst>
        <pc:spChg chg="mod">
          <ac:chgData name="Lauren May" userId="e72b3f49-a457-4ad3-a99c-58bb725484fb" providerId="ADAL" clId="{858487E8-EF2E-4B8B-824E-023E82D277CD}" dt="2024-02-19T23:57:41.243" v="22" actId="400"/>
          <ac:spMkLst>
            <pc:docMk/>
            <pc:sldMk cId="3153922510" sldId="2974"/>
            <ac:spMk id="5" creationId="{0941B209-F9FA-E4E7-FB48-4AFE4629E607}"/>
          </ac:spMkLst>
        </pc:spChg>
        <pc:extLst>
          <p:ext xmlns:p="http://schemas.openxmlformats.org/presentationml/2006/main" uri="{D6D511B9-2390-475A-947B-AFAB55BFBCF1}">
            <pc226:cmChg xmlns:pc226="http://schemas.microsoft.com/office/powerpoint/2022/06/main/command" chg="del">
              <pc226:chgData name="Lauren May" userId="e72b3f49-a457-4ad3-a99c-58bb725484fb" providerId="ADAL" clId="{858487E8-EF2E-4B8B-824E-023E82D277CD}" dt="2024-02-20T00:12:14.909" v="505"/>
              <pc2:cmMkLst xmlns:pc2="http://schemas.microsoft.com/office/powerpoint/2019/9/main/command">
                <pc:docMk/>
                <pc:sldMk cId="3153922510" sldId="2974"/>
                <pc2:cmMk id="{26268818-5772-464E-A469-901557F83454}"/>
              </pc2:cmMkLst>
            </pc226:cmChg>
          </p:ext>
        </pc:extLst>
      </pc:sldChg>
      <pc:sldChg chg="del delCm">
        <pc:chgData name="Lauren May" userId="e72b3f49-a457-4ad3-a99c-58bb725484fb" providerId="ADAL" clId="{858487E8-EF2E-4B8B-824E-023E82D277CD}" dt="2024-02-29T15:56:47.091" v="508" actId="47"/>
        <pc:sldMkLst>
          <pc:docMk/>
          <pc:sldMk cId="1520080079" sldId="2975"/>
        </pc:sldMkLst>
        <pc:extLst>
          <p:ext xmlns:p="http://schemas.openxmlformats.org/presentationml/2006/main" uri="{D6D511B9-2390-475A-947B-AFAB55BFBCF1}">
            <pc226:cmChg xmlns:pc226="http://schemas.microsoft.com/office/powerpoint/2022/06/main/command" chg="del">
              <pc226:chgData name="Lauren May" userId="e72b3f49-a457-4ad3-a99c-58bb725484fb" providerId="ADAL" clId="{858487E8-EF2E-4B8B-824E-023E82D277CD}" dt="2024-02-20T00:12:28.029" v="506"/>
              <pc2:cmMkLst xmlns:pc2="http://schemas.microsoft.com/office/powerpoint/2019/9/main/command">
                <pc:docMk/>
                <pc:sldMk cId="1520080079" sldId="2975"/>
                <pc2:cmMk id="{6B5A86A5-162E-41F5-BC41-E1BF10EC89DF}"/>
              </pc2:cmMkLst>
            </pc226:cmChg>
          </p:ext>
        </pc:extLst>
      </pc:sldChg>
      <pc:sldChg chg="del">
        <pc:chgData name="Lauren May" userId="e72b3f49-a457-4ad3-a99c-58bb725484fb" providerId="ADAL" clId="{858487E8-EF2E-4B8B-824E-023E82D277CD}" dt="2024-04-24T23:48:59.048" v="862" actId="47"/>
        <pc:sldMkLst>
          <pc:docMk/>
          <pc:sldMk cId="1762044932" sldId="2977"/>
        </pc:sldMkLst>
      </pc:sldChg>
      <pc:sldChg chg="addSp delSp modSp mod delCm">
        <pc:chgData name="Lauren May" userId="e72b3f49-a457-4ad3-a99c-58bb725484fb" providerId="ADAL" clId="{858487E8-EF2E-4B8B-824E-023E82D277CD}" dt="2024-04-29T12:38:41.089" v="946" actId="255"/>
        <pc:sldMkLst>
          <pc:docMk/>
          <pc:sldMk cId="3979369775" sldId="2979"/>
        </pc:sldMkLst>
        <pc:spChg chg="del">
          <ac:chgData name="Lauren May" userId="e72b3f49-a457-4ad3-a99c-58bb725484fb" providerId="ADAL" clId="{858487E8-EF2E-4B8B-824E-023E82D277CD}" dt="2024-04-24T19:58:01.738" v="643" actId="21"/>
          <ac:spMkLst>
            <pc:docMk/>
            <pc:sldMk cId="3979369775" sldId="2979"/>
            <ac:spMk id="2" creationId="{AEB1A1B6-4B83-F72D-67D8-16B63C0A0DC5}"/>
          </ac:spMkLst>
        </pc:spChg>
        <pc:spChg chg="mod">
          <ac:chgData name="Lauren May" userId="e72b3f49-a457-4ad3-a99c-58bb725484fb" providerId="ADAL" clId="{858487E8-EF2E-4B8B-824E-023E82D277CD}" dt="2024-04-24T19:59:59.505" v="659" actId="20577"/>
          <ac:spMkLst>
            <pc:docMk/>
            <pc:sldMk cId="3979369775" sldId="2979"/>
            <ac:spMk id="4" creationId="{E256F116-B22C-5556-868B-1C218D9E0853}"/>
          </ac:spMkLst>
        </pc:spChg>
        <pc:spChg chg="add mod">
          <ac:chgData name="Lauren May" userId="e72b3f49-a457-4ad3-a99c-58bb725484fb" providerId="ADAL" clId="{858487E8-EF2E-4B8B-824E-023E82D277CD}" dt="2024-04-29T12:38:41.089" v="946" actId="255"/>
          <ac:spMkLst>
            <pc:docMk/>
            <pc:sldMk cId="3979369775" sldId="2979"/>
            <ac:spMk id="6" creationId="{5C3CF20F-A3C3-652D-84B0-DA341BDF32C2}"/>
          </ac:spMkLst>
        </pc:spChg>
        <pc:spChg chg="del">
          <ac:chgData name="Lauren May" userId="e72b3f49-a457-4ad3-a99c-58bb725484fb" providerId="ADAL" clId="{858487E8-EF2E-4B8B-824E-023E82D277CD}" dt="2024-04-24T19:57:57.601" v="642" actId="21"/>
          <ac:spMkLst>
            <pc:docMk/>
            <pc:sldMk cId="3979369775" sldId="2979"/>
            <ac:spMk id="9" creationId="{6DE44F15-4DBE-8455-9B39-A54417D98F53}"/>
          </ac:spMkLst>
        </pc:spChg>
        <pc:picChg chg="del">
          <ac:chgData name="Lauren May" userId="e72b3f49-a457-4ad3-a99c-58bb725484fb" providerId="ADAL" clId="{858487E8-EF2E-4B8B-824E-023E82D277CD}" dt="2024-04-24T19:57:39.321" v="640" actId="478"/>
          <ac:picMkLst>
            <pc:docMk/>
            <pc:sldMk cId="3979369775" sldId="2979"/>
            <ac:picMk id="5" creationId="{AAA7D656-D57E-C6C7-B378-241E62879E94}"/>
          </ac:picMkLst>
        </pc:picChg>
        <pc:picChg chg="del">
          <ac:chgData name="Lauren May" userId="e72b3f49-a457-4ad3-a99c-58bb725484fb" providerId="ADAL" clId="{858487E8-EF2E-4B8B-824E-023E82D277CD}" dt="2024-04-24T19:57:47.547" v="641" actId="478"/>
          <ac:picMkLst>
            <pc:docMk/>
            <pc:sldMk cId="3979369775" sldId="2979"/>
            <ac:picMk id="11" creationId="{792747E2-6BC9-367B-DA6E-A2D06728F8CA}"/>
          </ac:picMkLst>
        </pc:picChg>
        <pc:extLst>
          <p:ext xmlns:p="http://schemas.openxmlformats.org/presentationml/2006/main" uri="{D6D511B9-2390-475A-947B-AFAB55BFBCF1}">
            <pc226:cmChg xmlns:pc226="http://schemas.microsoft.com/office/powerpoint/2022/06/main/command" chg="del">
              <pc226:chgData name="Lauren May" userId="e72b3f49-a457-4ad3-a99c-58bb725484fb" providerId="ADAL" clId="{858487E8-EF2E-4B8B-824E-023E82D277CD}" dt="2024-02-20T00:12:07.115" v="504"/>
              <pc2:cmMkLst xmlns:pc2="http://schemas.microsoft.com/office/powerpoint/2019/9/main/command">
                <pc:docMk/>
                <pc:sldMk cId="3979369775" sldId="2979"/>
                <pc2:cmMk id="{A883B5EC-9B44-466A-B869-309F03001F26}"/>
              </pc2:cmMkLst>
            </pc226:cmChg>
          </p:ext>
        </pc:extLst>
      </pc:sldChg>
      <pc:sldChg chg="del delCm">
        <pc:chgData name="Lauren May" userId="e72b3f49-a457-4ad3-a99c-58bb725484fb" providerId="ADAL" clId="{858487E8-EF2E-4B8B-824E-023E82D277CD}" dt="2024-04-24T20:21:47.682" v="842" actId="47"/>
        <pc:sldMkLst>
          <pc:docMk/>
          <pc:sldMk cId="2971069935" sldId="2981"/>
        </pc:sldMkLst>
        <pc:extLst>
          <p:ext xmlns:p="http://schemas.openxmlformats.org/presentationml/2006/main" uri="{D6D511B9-2390-475A-947B-AFAB55BFBCF1}">
            <pc226:cmChg xmlns:pc226="http://schemas.microsoft.com/office/powerpoint/2022/06/main/command" chg="del">
              <pc226:chgData name="Lauren May" userId="e72b3f49-a457-4ad3-a99c-58bb725484fb" providerId="ADAL" clId="{858487E8-EF2E-4B8B-824E-023E82D277CD}" dt="2024-02-19T23:58:51.921" v="26"/>
              <pc2:cmMkLst xmlns:pc2="http://schemas.microsoft.com/office/powerpoint/2019/9/main/command">
                <pc:docMk/>
                <pc:sldMk cId="2971069935" sldId="2981"/>
                <pc2:cmMk id="{B57B50FE-B8BD-4AF6-AD06-1209587C8646}"/>
              </pc2:cmMkLst>
            </pc226:cmChg>
          </p:ext>
        </pc:extLst>
      </pc:sldChg>
      <pc:sldChg chg="del">
        <pc:chgData name="Lauren May" userId="e72b3f49-a457-4ad3-a99c-58bb725484fb" providerId="ADAL" clId="{858487E8-EF2E-4B8B-824E-023E82D277CD}" dt="2024-04-24T20:21:49.997" v="843" actId="47"/>
        <pc:sldMkLst>
          <pc:docMk/>
          <pc:sldMk cId="2489178074" sldId="2982"/>
        </pc:sldMkLst>
      </pc:sldChg>
      <pc:sldChg chg="del">
        <pc:chgData name="Lauren May" userId="e72b3f49-a457-4ad3-a99c-58bb725484fb" providerId="ADAL" clId="{858487E8-EF2E-4B8B-824E-023E82D277CD}" dt="2024-02-20T00:02:37.518" v="49" actId="47"/>
        <pc:sldMkLst>
          <pc:docMk/>
          <pc:sldMk cId="2162111158" sldId="2985"/>
        </pc:sldMkLst>
      </pc:sldChg>
      <pc:sldChg chg="del">
        <pc:chgData name="Lauren May" userId="e72b3f49-a457-4ad3-a99c-58bb725484fb" providerId="ADAL" clId="{858487E8-EF2E-4B8B-824E-023E82D277CD}" dt="2024-02-20T00:07:33.099" v="400" actId="47"/>
        <pc:sldMkLst>
          <pc:docMk/>
          <pc:sldMk cId="1337895562" sldId="2990"/>
        </pc:sldMkLst>
      </pc:sldChg>
      <pc:sldChg chg="modSp del mod">
        <pc:chgData name="Lauren May" userId="e72b3f49-a457-4ad3-a99c-58bb725484fb" providerId="ADAL" clId="{858487E8-EF2E-4B8B-824E-023E82D277CD}" dt="2024-04-24T20:22:45.380" v="846" actId="47"/>
        <pc:sldMkLst>
          <pc:docMk/>
          <pc:sldMk cId="426973382" sldId="2991"/>
        </pc:sldMkLst>
        <pc:spChg chg="mod">
          <ac:chgData name="Lauren May" userId="e72b3f49-a457-4ad3-a99c-58bb725484fb" providerId="ADAL" clId="{858487E8-EF2E-4B8B-824E-023E82D277CD}" dt="2024-02-20T00:00:35.164" v="32" actId="207"/>
          <ac:spMkLst>
            <pc:docMk/>
            <pc:sldMk cId="426973382" sldId="2991"/>
            <ac:spMk id="3" creationId="{0FBADDA4-A28F-D84B-C013-81EA5D38ACD8}"/>
          </ac:spMkLst>
        </pc:spChg>
        <pc:spChg chg="mod">
          <ac:chgData name="Lauren May" userId="e72b3f49-a457-4ad3-a99c-58bb725484fb" providerId="ADAL" clId="{858487E8-EF2E-4B8B-824E-023E82D277CD}" dt="2024-02-20T00:00:48.872" v="37" actId="13926"/>
          <ac:spMkLst>
            <pc:docMk/>
            <pc:sldMk cId="426973382" sldId="2991"/>
            <ac:spMk id="5" creationId="{76E6E0F2-1BA5-45A8-2790-E30A71B67D85}"/>
          </ac:spMkLst>
        </pc:spChg>
        <pc:spChg chg="mod">
          <ac:chgData name="Lauren May" userId="e72b3f49-a457-4ad3-a99c-58bb725484fb" providerId="ADAL" clId="{858487E8-EF2E-4B8B-824E-023E82D277CD}" dt="2024-02-20T00:11:42.916" v="503" actId="207"/>
          <ac:spMkLst>
            <pc:docMk/>
            <pc:sldMk cId="426973382" sldId="2991"/>
            <ac:spMk id="7" creationId="{04F60FB8-02A2-B768-BF6E-8806101CDC4B}"/>
          </ac:spMkLst>
        </pc:spChg>
      </pc:sldChg>
      <pc:sldChg chg="del">
        <pc:chgData name="Lauren May" userId="e72b3f49-a457-4ad3-a99c-58bb725484fb" providerId="ADAL" clId="{858487E8-EF2E-4B8B-824E-023E82D277CD}" dt="2024-02-20T00:02:29.377" v="47" actId="47"/>
        <pc:sldMkLst>
          <pc:docMk/>
          <pc:sldMk cId="3462296113" sldId="2992"/>
        </pc:sldMkLst>
      </pc:sldChg>
      <pc:sldChg chg="del">
        <pc:chgData name="Lauren May" userId="e72b3f49-a457-4ad3-a99c-58bb725484fb" providerId="ADAL" clId="{858487E8-EF2E-4B8B-824E-023E82D277CD}" dt="2024-02-20T00:02:32.881" v="48" actId="47"/>
        <pc:sldMkLst>
          <pc:docMk/>
          <pc:sldMk cId="2649075942" sldId="2993"/>
        </pc:sldMkLst>
      </pc:sldChg>
      <pc:sldChg chg="del">
        <pc:chgData name="Lauren May" userId="e72b3f49-a457-4ad3-a99c-58bb725484fb" providerId="ADAL" clId="{858487E8-EF2E-4B8B-824E-023E82D277CD}" dt="2024-02-29T15:56:57.238" v="509" actId="47"/>
        <pc:sldMkLst>
          <pc:docMk/>
          <pc:sldMk cId="1623960272" sldId="2994"/>
        </pc:sldMkLst>
      </pc:sldChg>
      <pc:sldChg chg="del">
        <pc:chgData name="Lauren May" userId="e72b3f49-a457-4ad3-a99c-58bb725484fb" providerId="ADAL" clId="{858487E8-EF2E-4B8B-824E-023E82D277CD}" dt="2024-02-20T00:02:27.456" v="46" actId="47"/>
        <pc:sldMkLst>
          <pc:docMk/>
          <pc:sldMk cId="3196205250" sldId="2995"/>
        </pc:sldMkLst>
      </pc:sldChg>
      <pc:sldChg chg="modSp del mod">
        <pc:chgData name="Lauren May" userId="e72b3f49-a457-4ad3-a99c-58bb725484fb" providerId="ADAL" clId="{858487E8-EF2E-4B8B-824E-023E82D277CD}" dt="2024-04-24T20:22:46.334" v="847" actId="47"/>
        <pc:sldMkLst>
          <pc:docMk/>
          <pc:sldMk cId="3864856834" sldId="2996"/>
        </pc:sldMkLst>
        <pc:spChg chg="mod">
          <ac:chgData name="Lauren May" userId="e72b3f49-a457-4ad3-a99c-58bb725484fb" providerId="ADAL" clId="{858487E8-EF2E-4B8B-824E-023E82D277CD}" dt="2024-02-20T00:01:51.832" v="44" actId="207"/>
          <ac:spMkLst>
            <pc:docMk/>
            <pc:sldMk cId="3864856834" sldId="2996"/>
            <ac:spMk id="3" creationId="{E8AAD06F-0A3E-37F2-7E88-472D9B32A834}"/>
          </ac:spMkLst>
        </pc:spChg>
      </pc:sldChg>
      <pc:sldChg chg="del mod modShow">
        <pc:chgData name="Lauren May" userId="e72b3f49-a457-4ad3-a99c-58bb725484fb" providerId="ADAL" clId="{858487E8-EF2E-4B8B-824E-023E82D277CD}" dt="2024-04-24T23:43:34.715" v="860" actId="2696"/>
        <pc:sldMkLst>
          <pc:docMk/>
          <pc:sldMk cId="1567027345" sldId="2997"/>
        </pc:sldMkLst>
      </pc:sldChg>
      <pc:sldChg chg="del mod modShow">
        <pc:chgData name="Lauren May" userId="e72b3f49-a457-4ad3-a99c-58bb725484fb" providerId="ADAL" clId="{858487E8-EF2E-4B8B-824E-023E82D277CD}" dt="2024-04-24T23:43:38.621" v="861" actId="2696"/>
        <pc:sldMkLst>
          <pc:docMk/>
          <pc:sldMk cId="1527175854" sldId="2998"/>
        </pc:sldMkLst>
      </pc:sldChg>
      <pc:sldChg chg="addSp delSp modSp add del mod">
        <pc:chgData name="Lauren May" userId="e72b3f49-a457-4ad3-a99c-58bb725484fb" providerId="ADAL" clId="{858487E8-EF2E-4B8B-824E-023E82D277CD}" dt="2024-04-24T20:22:48.168" v="848" actId="47"/>
        <pc:sldMkLst>
          <pc:docMk/>
          <pc:sldMk cId="1713734187" sldId="2999"/>
        </pc:sldMkLst>
        <pc:spChg chg="mod">
          <ac:chgData name="Lauren May" userId="e72b3f49-a457-4ad3-a99c-58bb725484fb" providerId="ADAL" clId="{858487E8-EF2E-4B8B-824E-023E82D277CD}" dt="2024-02-29T15:57:56.431" v="555" actId="20577"/>
          <ac:spMkLst>
            <pc:docMk/>
            <pc:sldMk cId="1713734187" sldId="2999"/>
            <ac:spMk id="2" creationId="{4E1F2E0B-4946-B051-36C6-D09DEE0774E3}"/>
          </ac:spMkLst>
        </pc:spChg>
        <pc:spChg chg="add mod">
          <ac:chgData name="Lauren May" userId="e72b3f49-a457-4ad3-a99c-58bb725484fb" providerId="ADAL" clId="{858487E8-EF2E-4B8B-824E-023E82D277CD}" dt="2024-02-29T16:00:41.918" v="574" actId="207"/>
          <ac:spMkLst>
            <pc:docMk/>
            <pc:sldMk cId="1713734187" sldId="2999"/>
            <ac:spMk id="9" creationId="{677F1FB8-91A7-9FE2-9921-B9C95BBA7BD4}"/>
          </ac:spMkLst>
        </pc:spChg>
        <pc:picChg chg="add mod">
          <ac:chgData name="Lauren May" userId="e72b3f49-a457-4ad3-a99c-58bb725484fb" providerId="ADAL" clId="{858487E8-EF2E-4B8B-824E-023E82D277CD}" dt="2024-02-29T16:00:44.185" v="575" actId="1076"/>
          <ac:picMkLst>
            <pc:docMk/>
            <pc:sldMk cId="1713734187" sldId="2999"/>
            <ac:picMk id="5" creationId="{648843FE-8906-F1B0-1E35-2069E50A4687}"/>
          </ac:picMkLst>
        </pc:picChg>
        <pc:picChg chg="add del mod">
          <ac:chgData name="Lauren May" userId="e72b3f49-a457-4ad3-a99c-58bb725484fb" providerId="ADAL" clId="{858487E8-EF2E-4B8B-824E-023E82D277CD}" dt="2024-02-29T16:00:12.413" v="564" actId="478"/>
          <ac:picMkLst>
            <pc:docMk/>
            <pc:sldMk cId="1713734187" sldId="2999"/>
            <ac:picMk id="7" creationId="{7E51D80A-4309-C111-A4B4-5F1C1E39A117}"/>
          </ac:picMkLst>
        </pc:picChg>
      </pc:sldChg>
      <pc:sldChg chg="modSp add mod">
        <pc:chgData name="Lauren May" userId="e72b3f49-a457-4ad3-a99c-58bb725484fb" providerId="ADAL" clId="{858487E8-EF2E-4B8B-824E-023E82D277CD}" dt="2024-04-24T19:38:55.432" v="639" actId="14100"/>
        <pc:sldMkLst>
          <pc:docMk/>
          <pc:sldMk cId="511234108" sldId="3000"/>
        </pc:sldMkLst>
        <pc:spChg chg="mod">
          <ac:chgData name="Lauren May" userId="e72b3f49-a457-4ad3-a99c-58bb725484fb" providerId="ADAL" clId="{858487E8-EF2E-4B8B-824E-023E82D277CD}" dt="2024-04-24T19:38:47.914" v="637" actId="20577"/>
          <ac:spMkLst>
            <pc:docMk/>
            <pc:sldMk cId="511234108" sldId="3000"/>
            <ac:spMk id="2" creationId="{56BA0DD9-58E0-C207-C82F-E98EDB7CE7BF}"/>
          </ac:spMkLst>
        </pc:spChg>
        <pc:spChg chg="mod">
          <ac:chgData name="Lauren May" userId="e72b3f49-a457-4ad3-a99c-58bb725484fb" providerId="ADAL" clId="{858487E8-EF2E-4B8B-824E-023E82D277CD}" dt="2024-04-24T19:36:39.349" v="581" actId="20577"/>
          <ac:spMkLst>
            <pc:docMk/>
            <pc:sldMk cId="511234108" sldId="3000"/>
            <ac:spMk id="7" creationId="{6CDDF8E1-B9EE-10F8-8910-5D0163BCC69C}"/>
          </ac:spMkLst>
        </pc:spChg>
        <pc:picChg chg="mod">
          <ac:chgData name="Lauren May" userId="e72b3f49-a457-4ad3-a99c-58bb725484fb" providerId="ADAL" clId="{858487E8-EF2E-4B8B-824E-023E82D277CD}" dt="2024-04-24T19:38:55.432" v="639" actId="14100"/>
          <ac:picMkLst>
            <pc:docMk/>
            <pc:sldMk cId="511234108" sldId="3000"/>
            <ac:picMk id="5" creationId="{1590168C-B746-B10F-51A8-A17B9390A028}"/>
          </ac:picMkLst>
        </pc:picChg>
      </pc:sldChg>
      <pc:sldChg chg="modSp add del mod">
        <pc:chgData name="Lauren May" userId="e72b3f49-a457-4ad3-a99c-58bb725484fb" providerId="ADAL" clId="{858487E8-EF2E-4B8B-824E-023E82D277CD}" dt="2024-04-24T20:06:26.833" v="726" actId="47"/>
        <pc:sldMkLst>
          <pc:docMk/>
          <pc:sldMk cId="123050668" sldId="3001"/>
        </pc:sldMkLst>
        <pc:spChg chg="mod">
          <ac:chgData name="Lauren May" userId="e72b3f49-a457-4ad3-a99c-58bb725484fb" providerId="ADAL" clId="{858487E8-EF2E-4B8B-824E-023E82D277CD}" dt="2024-04-24T20:05:50.627" v="719" actId="20577"/>
          <ac:spMkLst>
            <pc:docMk/>
            <pc:sldMk cId="123050668" sldId="3001"/>
            <ac:spMk id="6" creationId="{5C3CF20F-A3C3-652D-84B0-DA341BDF32C2}"/>
          </ac:spMkLst>
        </pc:spChg>
      </pc:sldChg>
      <pc:sldChg chg="modSp add del mod">
        <pc:chgData name="Lauren May" userId="e72b3f49-a457-4ad3-a99c-58bb725484fb" providerId="ADAL" clId="{858487E8-EF2E-4B8B-824E-023E82D277CD}" dt="2024-04-29T12:37:44.269" v="863" actId="47"/>
        <pc:sldMkLst>
          <pc:docMk/>
          <pc:sldMk cId="1170639811" sldId="3002"/>
        </pc:sldMkLst>
        <pc:spChg chg="mod">
          <ac:chgData name="Lauren May" userId="e72b3f49-a457-4ad3-a99c-58bb725484fb" providerId="ADAL" clId="{858487E8-EF2E-4B8B-824E-023E82D277CD}" dt="2024-04-24T20:05:33.812" v="716" actId="13926"/>
          <ac:spMkLst>
            <pc:docMk/>
            <pc:sldMk cId="1170639811" sldId="3002"/>
            <ac:spMk id="6" creationId="{5C3CF20F-A3C3-652D-84B0-DA341BDF32C2}"/>
          </ac:spMkLst>
        </pc:spChg>
      </pc:sldChg>
      <pc:sldChg chg="modSp add mod">
        <pc:chgData name="Lauren May" userId="e72b3f49-a457-4ad3-a99c-58bb725484fb" providerId="ADAL" clId="{858487E8-EF2E-4B8B-824E-023E82D277CD}" dt="2024-04-29T12:38:22.252" v="943" actId="20577"/>
        <pc:sldMkLst>
          <pc:docMk/>
          <pc:sldMk cId="163911492" sldId="3003"/>
        </pc:sldMkLst>
        <pc:spChg chg="mod">
          <ac:chgData name="Lauren May" userId="e72b3f49-a457-4ad3-a99c-58bb725484fb" providerId="ADAL" clId="{858487E8-EF2E-4B8B-824E-023E82D277CD}" dt="2024-04-29T12:38:22.252" v="943" actId="20577"/>
          <ac:spMkLst>
            <pc:docMk/>
            <pc:sldMk cId="163911492" sldId="3003"/>
            <ac:spMk id="6" creationId="{5C3CF20F-A3C3-652D-84B0-DA341BDF32C2}"/>
          </ac:spMkLst>
        </pc:spChg>
      </pc:sldChg>
      <pc:sldChg chg="modSp add mod">
        <pc:chgData name="Lauren May" userId="e72b3f49-a457-4ad3-a99c-58bb725484fb" providerId="ADAL" clId="{858487E8-EF2E-4B8B-824E-023E82D277CD}" dt="2024-04-29T12:38:50.284" v="949" actId="20577"/>
        <pc:sldMkLst>
          <pc:docMk/>
          <pc:sldMk cId="1074758564" sldId="3004"/>
        </pc:sldMkLst>
        <pc:spChg chg="mod">
          <ac:chgData name="Lauren May" userId="e72b3f49-a457-4ad3-a99c-58bb725484fb" providerId="ADAL" clId="{858487E8-EF2E-4B8B-824E-023E82D277CD}" dt="2024-04-29T12:38:50.284" v="949" actId="20577"/>
          <ac:spMkLst>
            <pc:docMk/>
            <pc:sldMk cId="1074758564" sldId="3004"/>
            <ac:spMk id="6" creationId="{5C3CF20F-A3C3-652D-84B0-DA341BDF32C2}"/>
          </ac:spMkLst>
        </pc:spChg>
      </pc:sldChg>
      <pc:sldChg chg="addSp modSp new mod">
        <pc:chgData name="Lauren May" userId="e72b3f49-a457-4ad3-a99c-58bb725484fb" providerId="ADAL" clId="{858487E8-EF2E-4B8B-824E-023E82D277CD}" dt="2024-04-24T20:15:18.470" v="742" actId="14100"/>
        <pc:sldMkLst>
          <pc:docMk/>
          <pc:sldMk cId="1520831409" sldId="3005"/>
        </pc:sldMkLst>
        <pc:picChg chg="add mod">
          <ac:chgData name="Lauren May" userId="e72b3f49-a457-4ad3-a99c-58bb725484fb" providerId="ADAL" clId="{858487E8-EF2E-4B8B-824E-023E82D277CD}" dt="2024-04-24T20:15:18.470" v="742" actId="14100"/>
          <ac:picMkLst>
            <pc:docMk/>
            <pc:sldMk cId="1520831409" sldId="3005"/>
            <ac:picMk id="3" creationId="{8FE10E94-0C40-54D1-063A-AC589EF444F7}"/>
          </ac:picMkLst>
        </pc:picChg>
      </pc:sldChg>
      <pc:sldChg chg="addSp modSp new mod">
        <pc:chgData name="Lauren May" userId="e72b3f49-a457-4ad3-a99c-58bb725484fb" providerId="ADAL" clId="{858487E8-EF2E-4B8B-824E-023E82D277CD}" dt="2024-04-24T20:20:30.268" v="835" actId="14100"/>
        <pc:sldMkLst>
          <pc:docMk/>
          <pc:sldMk cId="2841741123" sldId="3006"/>
        </pc:sldMkLst>
        <pc:picChg chg="add mod">
          <ac:chgData name="Lauren May" userId="e72b3f49-a457-4ad3-a99c-58bb725484fb" providerId="ADAL" clId="{858487E8-EF2E-4B8B-824E-023E82D277CD}" dt="2024-04-24T20:20:30.268" v="835" actId="14100"/>
          <ac:picMkLst>
            <pc:docMk/>
            <pc:sldMk cId="2841741123" sldId="3006"/>
            <ac:picMk id="3" creationId="{70B8A2A3-A0CB-E061-14A2-3BE2FA41102C}"/>
          </ac:picMkLst>
        </pc:picChg>
      </pc:sldChg>
      <pc:sldChg chg="addSp modSp new mod setBg modClrScheme chgLayout">
        <pc:chgData name="Lauren May" userId="e72b3f49-a457-4ad3-a99c-58bb725484fb" providerId="ADAL" clId="{858487E8-EF2E-4B8B-824E-023E82D277CD}" dt="2024-04-24T20:19:25.349" v="828" actId="14100"/>
        <pc:sldMkLst>
          <pc:docMk/>
          <pc:sldMk cId="3676848299" sldId="3007"/>
        </pc:sldMkLst>
        <pc:spChg chg="add mod">
          <ac:chgData name="Lauren May" userId="e72b3f49-a457-4ad3-a99c-58bb725484fb" providerId="ADAL" clId="{858487E8-EF2E-4B8B-824E-023E82D277CD}" dt="2024-04-24T20:19:14.129" v="826" actId="26606"/>
          <ac:spMkLst>
            <pc:docMk/>
            <pc:sldMk cId="3676848299" sldId="3007"/>
            <ac:spMk id="2" creationId="{392ED8F0-FC08-B95D-DA68-1740D9969EBC}"/>
          </ac:spMkLst>
        </pc:spChg>
        <pc:spChg chg="add mod">
          <ac:chgData name="Lauren May" userId="e72b3f49-a457-4ad3-a99c-58bb725484fb" providerId="ADAL" clId="{858487E8-EF2E-4B8B-824E-023E82D277CD}" dt="2024-04-24T20:19:25.349" v="828" actId="14100"/>
          <ac:spMkLst>
            <pc:docMk/>
            <pc:sldMk cId="3676848299" sldId="3007"/>
            <ac:spMk id="3" creationId="{66EA95CE-9255-2C83-7B74-6A2FF201BE97}"/>
          </ac:spMkLst>
        </pc:spChg>
        <pc:spChg chg="add">
          <ac:chgData name="Lauren May" userId="e72b3f49-a457-4ad3-a99c-58bb725484fb" providerId="ADAL" clId="{858487E8-EF2E-4B8B-824E-023E82D277CD}" dt="2024-04-24T20:19:14.129" v="826" actId="26606"/>
          <ac:spMkLst>
            <pc:docMk/>
            <pc:sldMk cId="3676848299" sldId="3007"/>
            <ac:spMk id="9" creationId="{9F7D5CDA-D291-4307-BF55-1381FED29634}"/>
          </ac:spMkLst>
        </pc:spChg>
        <pc:picChg chg="add">
          <ac:chgData name="Lauren May" userId="e72b3f49-a457-4ad3-a99c-58bb725484fb" providerId="ADAL" clId="{858487E8-EF2E-4B8B-824E-023E82D277CD}" dt="2024-04-24T20:19:14.129" v="826" actId="26606"/>
          <ac:picMkLst>
            <pc:docMk/>
            <pc:sldMk cId="3676848299" sldId="3007"/>
            <ac:picMk id="5" creationId="{97156E94-A336-65E0-C98F-F05F81A730C0}"/>
          </ac:picMkLst>
        </pc:picChg>
      </pc:sldChg>
      <pc:sldChg chg="addSp modSp new mod">
        <pc:chgData name="Lauren May" userId="e72b3f49-a457-4ad3-a99c-58bb725484fb" providerId="ADAL" clId="{858487E8-EF2E-4B8B-824E-023E82D277CD}" dt="2024-04-24T20:21:43.562" v="841" actId="14100"/>
        <pc:sldMkLst>
          <pc:docMk/>
          <pc:sldMk cId="1267125554" sldId="3008"/>
        </pc:sldMkLst>
        <pc:picChg chg="add mod">
          <ac:chgData name="Lauren May" userId="e72b3f49-a457-4ad3-a99c-58bb725484fb" providerId="ADAL" clId="{858487E8-EF2E-4B8B-824E-023E82D277CD}" dt="2024-04-24T20:21:43.562" v="841" actId="14100"/>
          <ac:picMkLst>
            <pc:docMk/>
            <pc:sldMk cId="1267125554" sldId="3008"/>
            <ac:picMk id="3" creationId="{F2319FCB-67B2-8CEF-899C-E0160CC842A8}"/>
          </ac:picMkLst>
        </pc:picChg>
      </pc:sldChg>
      <pc:sldMasterChg chg="delSldLayout">
        <pc:chgData name="Lauren May" userId="e72b3f49-a457-4ad3-a99c-58bb725484fb" providerId="ADAL" clId="{858487E8-EF2E-4B8B-824E-023E82D277CD}" dt="2024-04-24T20:22:41.722" v="844" actId="47"/>
        <pc:sldMasterMkLst>
          <pc:docMk/>
          <pc:sldMasterMk cId="1866984914" sldId="2147483648"/>
        </pc:sldMasterMkLst>
        <pc:sldLayoutChg chg="del">
          <pc:chgData name="Lauren May" userId="e72b3f49-a457-4ad3-a99c-58bb725484fb" providerId="ADAL" clId="{858487E8-EF2E-4B8B-824E-023E82D277CD}" dt="2024-04-24T20:22:41.722" v="844" actId="47"/>
          <pc:sldLayoutMkLst>
            <pc:docMk/>
            <pc:sldMasterMk cId="1866984914" sldId="2147483648"/>
            <pc:sldLayoutMk cId="1893023220" sldId="2147483661"/>
          </pc:sldLayoutMkLst>
        </pc:sldLayoutChg>
      </pc:sldMasterChg>
    </pc:docChg>
  </pc:docChgLst>
</pc:chgInfo>
</file>

<file path=ppt/comments/modernComment_A0E_C1AC4B38.xml><?xml version="1.0" encoding="utf-8"?>
<p188:cmLst xmlns:a="http://schemas.openxmlformats.org/drawingml/2006/main" xmlns:r="http://schemas.openxmlformats.org/officeDocument/2006/relationships" xmlns:p188="http://schemas.microsoft.com/office/powerpoint/2018/8/main">
  <p188:cm id="{B9E7E086-52F4-4FDC-A719-BA45F7FE5F36}" authorId="{A7352E57-51C7-18E0-E3B1-4627B2B91EA4}" status="resolved" created="2024-01-11T20:05:29.785">
    <pc:sldMkLst xmlns:pc="http://schemas.microsoft.com/office/powerpoint/2013/main/command">
      <pc:docMk/>
      <pc:sldMk cId="3249294136" sldId="2574"/>
    </pc:sldMkLst>
    <p188:txBody>
      <a:bodyPr/>
      <a:lstStyle/>
      <a:p>
        <a:r>
          <a:rPr lang="en-US"/>
          <a:t>Edit slide</a:t>
        </a:r>
      </a:p>
    </p188:txBody>
  </p188:cm>
</p188:cmLst>
</file>

<file path=ppt/comments/modernComment_B3B_FC11DF18.xml><?xml version="1.0" encoding="utf-8"?>
<p188:cmLst xmlns:a="http://schemas.openxmlformats.org/drawingml/2006/main" xmlns:r="http://schemas.openxmlformats.org/officeDocument/2006/relationships" xmlns:p188="http://schemas.microsoft.com/office/powerpoint/2018/8/main">
  <p188:cm id="{B4B4F46D-F926-4CD3-B565-4318BC9A0399}" authorId="{A7352E57-51C7-18E0-E3B1-4627B2B91EA4}" status="resolved" created="2024-01-11T20:29:57.256">
    <pc:sldMkLst xmlns:pc="http://schemas.microsoft.com/office/powerpoint/2013/main/command">
      <pc:docMk/>
      <pc:sldMk cId="4229029656" sldId="2875"/>
    </pc:sldMkLst>
    <p188:txBody>
      <a:bodyPr/>
      <a:lstStyle/>
      <a:p>
        <a:r>
          <a:rPr lang="en-US"/>
          <a:t>Add recent video at bottom
</a:t>
        </a:r>
      </a:p>
    </p188:txBody>
  </p188:cm>
</p188:cmLst>
</file>

<file path=ppt/comments/modernComment_B4A_F62B9868.xml><?xml version="1.0" encoding="utf-8"?>
<p188:cmLst xmlns:a="http://schemas.openxmlformats.org/drawingml/2006/main" xmlns:r="http://schemas.openxmlformats.org/officeDocument/2006/relationships" xmlns:p188="http://schemas.microsoft.com/office/powerpoint/2018/8/main">
  <p188:cm id="{C670DBEA-7EE7-442E-85EA-842F50A07471}" authorId="{A7352E57-51C7-18E0-E3B1-4627B2B91EA4}" status="resolved" created="2024-01-11T20:28:08.246">
    <pc:sldMkLst xmlns:pc="http://schemas.microsoft.com/office/powerpoint/2013/main/command">
      <pc:docMk/>
      <pc:sldMk cId="4130052200" sldId="2890"/>
    </pc:sldMkLst>
    <p188:txBody>
      <a:bodyPr/>
      <a:lstStyle/>
      <a:p>
        <a:r>
          <a:rPr lang="en-US"/>
          <a:t>[@Catherine Bridgers] can you please review this slide for accuracy? Are there any edits?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BAF02-63DA-478E-AFB6-37F738A68D1D}"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88A695-1004-4C5F-BA80-6E4FA4F0C18C}" type="slidenum">
              <a:rPr lang="en-US" smtClean="0"/>
              <a:t>‹#›</a:t>
            </a:fld>
            <a:endParaRPr lang="en-US"/>
          </a:p>
        </p:txBody>
      </p:sp>
    </p:spTree>
    <p:extLst>
      <p:ext uri="{BB962C8B-B14F-4D97-AF65-F5344CB8AC3E}">
        <p14:creationId xmlns:p14="http://schemas.microsoft.com/office/powerpoint/2010/main" val="282311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my name is Carla Hernandez and I am one of the regional managers for Miami Dade county.  I am joined by  my friend and colleague Dina Damus and I am going to let her introduce herself. </a:t>
            </a:r>
          </a:p>
        </p:txBody>
      </p:sp>
      <p:sp>
        <p:nvSpPr>
          <p:cNvPr id="4" name="Slide Number Placeholder 3"/>
          <p:cNvSpPr>
            <a:spLocks noGrp="1"/>
          </p:cNvSpPr>
          <p:nvPr>
            <p:ph type="sldNum" sz="quarter" idx="5"/>
          </p:nvPr>
        </p:nvSpPr>
        <p:spPr/>
        <p:txBody>
          <a:bodyPr/>
          <a:lstStyle/>
          <a:p>
            <a:fld id="{8B75F888-9305-483B-869D-D29369C92F08}" type="slidenum">
              <a:rPr lang="en-US" smtClean="0"/>
              <a:t>1</a:t>
            </a:fld>
            <a:endParaRPr lang="en-US"/>
          </a:p>
        </p:txBody>
      </p:sp>
    </p:spTree>
    <p:extLst>
      <p:ext uri="{BB962C8B-B14F-4D97-AF65-F5344CB8AC3E}">
        <p14:creationId xmlns:p14="http://schemas.microsoft.com/office/powerpoint/2010/main" val="384200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Ronda</a:t>
            </a:r>
          </a:p>
        </p:txBody>
      </p:sp>
      <p:sp>
        <p:nvSpPr>
          <p:cNvPr id="4" name="Slide Number Placeholder 3"/>
          <p:cNvSpPr>
            <a:spLocks noGrp="1"/>
          </p:cNvSpPr>
          <p:nvPr>
            <p:ph type="sldNum" sz="quarter" idx="5"/>
          </p:nvPr>
        </p:nvSpPr>
        <p:spPr/>
        <p:txBody>
          <a:bodyPr/>
          <a:lstStyle/>
          <a:p>
            <a:fld id="{A2EA2B0B-6E0B-4F13-B0B3-7D0DB3273860}" type="slidenum">
              <a:rPr lang="en-US" smtClean="0"/>
              <a:t>14</a:t>
            </a:fld>
            <a:endParaRPr lang="en-US"/>
          </a:p>
        </p:txBody>
      </p:sp>
    </p:spTree>
    <p:extLst>
      <p:ext uri="{BB962C8B-B14F-4D97-AF65-F5344CB8AC3E}">
        <p14:creationId xmlns:p14="http://schemas.microsoft.com/office/powerpoint/2010/main" val="477924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 </a:t>
            </a:r>
          </a:p>
          <a:p>
            <a:endParaRPr lang="en-US"/>
          </a:p>
          <a:p>
            <a:r>
              <a:rPr lang="en-US"/>
              <a:t>#8 will begin February, Nathan is covering the territory until then</a:t>
            </a:r>
          </a:p>
        </p:txBody>
      </p:sp>
      <p:sp>
        <p:nvSpPr>
          <p:cNvPr id="4" name="Slide Number Placeholder 3"/>
          <p:cNvSpPr>
            <a:spLocks noGrp="1"/>
          </p:cNvSpPr>
          <p:nvPr>
            <p:ph type="sldNum" sz="quarter" idx="5"/>
          </p:nvPr>
        </p:nvSpPr>
        <p:spPr/>
        <p:txBody>
          <a:bodyPr/>
          <a:lstStyle/>
          <a:p>
            <a:fld id="{A2EA2B0B-6E0B-4F13-B0B3-7D0DB3273860}" type="slidenum">
              <a:rPr lang="en-US" smtClean="0"/>
              <a:t>15</a:t>
            </a:fld>
            <a:endParaRPr lang="en-US"/>
          </a:p>
        </p:txBody>
      </p:sp>
    </p:spTree>
    <p:extLst>
      <p:ext uri="{BB962C8B-B14F-4D97-AF65-F5344CB8AC3E}">
        <p14:creationId xmlns:p14="http://schemas.microsoft.com/office/powerpoint/2010/main" val="4076134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B88A695-1004-4C5F-BA80-6E4FA4F0C18C}" type="slidenum">
              <a:rPr lang="en-US" smtClean="0"/>
              <a:t>16</a:t>
            </a:fld>
            <a:endParaRPr lang="en-US"/>
          </a:p>
        </p:txBody>
      </p:sp>
    </p:spTree>
    <p:extLst>
      <p:ext uri="{BB962C8B-B14F-4D97-AF65-F5344CB8AC3E}">
        <p14:creationId xmlns:p14="http://schemas.microsoft.com/office/powerpoint/2010/main" val="43449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Paula</a:t>
            </a:r>
          </a:p>
          <a:p>
            <a:endParaRPr lang="en-US"/>
          </a:p>
        </p:txBody>
      </p:sp>
      <p:sp>
        <p:nvSpPr>
          <p:cNvPr id="4" name="Slide Number Placeholder 3"/>
          <p:cNvSpPr>
            <a:spLocks noGrp="1"/>
          </p:cNvSpPr>
          <p:nvPr>
            <p:ph type="sldNum" sz="quarter" idx="5"/>
          </p:nvPr>
        </p:nvSpPr>
        <p:spPr/>
        <p:txBody>
          <a:bodyPr/>
          <a:lstStyle/>
          <a:p>
            <a:fld id="{D9B57234-2B6B-4216-AE19-DD5CA3AEEFA0}" type="slidenum">
              <a:rPr lang="en-US" smtClean="0"/>
              <a:t>2</a:t>
            </a:fld>
            <a:endParaRPr lang="en-US"/>
          </a:p>
        </p:txBody>
      </p:sp>
    </p:spTree>
    <p:extLst>
      <p:ext uri="{BB962C8B-B14F-4D97-AF65-F5344CB8AC3E}">
        <p14:creationId xmlns:p14="http://schemas.microsoft.com/office/powerpoint/2010/main" val="4237545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Ronda/Paula </a:t>
            </a:r>
          </a:p>
          <a:p>
            <a:endParaRPr lang="en-US"/>
          </a:p>
          <a:p>
            <a:r>
              <a:rPr lang="en-US"/>
              <a:t>Please add the numbers</a:t>
            </a:r>
          </a:p>
        </p:txBody>
      </p:sp>
      <p:sp>
        <p:nvSpPr>
          <p:cNvPr id="4" name="Slide Number Placeholder 3"/>
          <p:cNvSpPr>
            <a:spLocks noGrp="1"/>
          </p:cNvSpPr>
          <p:nvPr>
            <p:ph type="sldNum" sz="quarter" idx="5"/>
          </p:nvPr>
        </p:nvSpPr>
        <p:spPr/>
        <p:txBody>
          <a:bodyPr/>
          <a:lstStyle/>
          <a:p>
            <a:fld id="{BF10413B-FF38-4355-9C9B-ADCB4483B65B}" type="slidenum">
              <a:rPr lang="en-US" smtClean="0"/>
              <a:t>3</a:t>
            </a:fld>
            <a:endParaRPr lang="en-US"/>
          </a:p>
        </p:txBody>
      </p:sp>
    </p:spTree>
    <p:extLst>
      <p:ext uri="{BB962C8B-B14F-4D97-AF65-F5344CB8AC3E}">
        <p14:creationId xmlns:p14="http://schemas.microsoft.com/office/powerpoint/2010/main" val="1065556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Ronda/Paula </a:t>
            </a:r>
          </a:p>
          <a:p>
            <a:endParaRPr lang="en-US"/>
          </a:p>
          <a:p>
            <a:r>
              <a:rPr lang="en-US"/>
              <a:t>Please add the numbers</a:t>
            </a:r>
          </a:p>
        </p:txBody>
      </p:sp>
      <p:sp>
        <p:nvSpPr>
          <p:cNvPr id="4" name="Slide Number Placeholder 3"/>
          <p:cNvSpPr>
            <a:spLocks noGrp="1"/>
          </p:cNvSpPr>
          <p:nvPr>
            <p:ph type="sldNum" sz="quarter" idx="5"/>
          </p:nvPr>
        </p:nvSpPr>
        <p:spPr/>
        <p:txBody>
          <a:bodyPr/>
          <a:lstStyle/>
          <a:p>
            <a:fld id="{BF10413B-FF38-4355-9C9B-ADCB4483B65B}" type="slidenum">
              <a:rPr lang="en-US" smtClean="0"/>
              <a:t>4</a:t>
            </a:fld>
            <a:endParaRPr lang="en-US"/>
          </a:p>
        </p:txBody>
      </p:sp>
    </p:spTree>
    <p:extLst>
      <p:ext uri="{BB962C8B-B14F-4D97-AF65-F5344CB8AC3E}">
        <p14:creationId xmlns:p14="http://schemas.microsoft.com/office/powerpoint/2010/main" val="1445170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EA2B0B-6E0B-4F13-B0B3-7D0DB3273860}" type="slidenum">
              <a:rPr lang="en-US" smtClean="0"/>
              <a:t>5</a:t>
            </a:fld>
            <a:endParaRPr lang="en-US"/>
          </a:p>
        </p:txBody>
      </p:sp>
    </p:spTree>
    <p:extLst>
      <p:ext uri="{BB962C8B-B14F-4D97-AF65-F5344CB8AC3E}">
        <p14:creationId xmlns:p14="http://schemas.microsoft.com/office/powerpoint/2010/main" val="3596657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EA2B0B-6E0B-4F13-B0B3-7D0DB3273860}" type="slidenum">
              <a:rPr lang="en-US" smtClean="0"/>
              <a:t>6</a:t>
            </a:fld>
            <a:endParaRPr lang="en-US"/>
          </a:p>
        </p:txBody>
      </p:sp>
    </p:spTree>
    <p:extLst>
      <p:ext uri="{BB962C8B-B14F-4D97-AF65-F5344CB8AC3E}">
        <p14:creationId xmlns:p14="http://schemas.microsoft.com/office/powerpoint/2010/main" val="808099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EA2B0B-6E0B-4F13-B0B3-7D0DB3273860}" type="slidenum">
              <a:rPr lang="en-US" smtClean="0"/>
              <a:t>7</a:t>
            </a:fld>
            <a:endParaRPr lang="en-US"/>
          </a:p>
        </p:txBody>
      </p:sp>
    </p:spTree>
    <p:extLst>
      <p:ext uri="{BB962C8B-B14F-4D97-AF65-F5344CB8AC3E}">
        <p14:creationId xmlns:p14="http://schemas.microsoft.com/office/powerpoint/2010/main" val="3856179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a:t>
            </a:r>
          </a:p>
        </p:txBody>
      </p:sp>
      <p:sp>
        <p:nvSpPr>
          <p:cNvPr id="4" name="Slide Number Placeholder 3"/>
          <p:cNvSpPr>
            <a:spLocks noGrp="1"/>
          </p:cNvSpPr>
          <p:nvPr>
            <p:ph type="sldNum" sz="quarter" idx="5"/>
          </p:nvPr>
        </p:nvSpPr>
        <p:spPr/>
        <p:txBody>
          <a:bodyPr/>
          <a:lstStyle/>
          <a:p>
            <a:fld id="{A2EA2B0B-6E0B-4F13-B0B3-7D0DB3273860}" type="slidenum">
              <a:rPr lang="en-US" smtClean="0"/>
              <a:t>12</a:t>
            </a:fld>
            <a:endParaRPr lang="en-US"/>
          </a:p>
        </p:txBody>
      </p:sp>
    </p:spTree>
    <p:extLst>
      <p:ext uri="{BB962C8B-B14F-4D97-AF65-F5344CB8AC3E}">
        <p14:creationId xmlns:p14="http://schemas.microsoft.com/office/powerpoint/2010/main" val="111369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A2EA2B0B-6E0B-4F13-B0B3-7D0DB3273860}" type="slidenum">
              <a:rPr lang="en-US" smtClean="0"/>
              <a:t>13</a:t>
            </a:fld>
            <a:endParaRPr lang="en-US"/>
          </a:p>
        </p:txBody>
      </p:sp>
    </p:spTree>
    <p:extLst>
      <p:ext uri="{BB962C8B-B14F-4D97-AF65-F5344CB8AC3E}">
        <p14:creationId xmlns:p14="http://schemas.microsoft.com/office/powerpoint/2010/main" val="3366146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E3B4-A6E0-9A39-F22F-AD0BD9F96A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87916D-6D27-A1D9-455E-3736A83CF0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1CF459-B5B5-7082-0506-C1946D7DC767}"/>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5" name="Footer Placeholder 4">
            <a:extLst>
              <a:ext uri="{FF2B5EF4-FFF2-40B4-BE49-F238E27FC236}">
                <a16:creationId xmlns:a16="http://schemas.microsoft.com/office/drawing/2014/main" id="{AC8452EA-024E-A8BF-B9C8-64E4A5E195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D1F19-B24D-1F7F-B83C-BE1A4ED1AD6C}"/>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2106260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F93B-48A6-D6F2-FABF-058E394DFED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E2EF01-1BDE-1F2D-95EF-10EFB725B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77AA0-7337-98AB-C18D-E60810B5630E}"/>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5" name="Footer Placeholder 4">
            <a:extLst>
              <a:ext uri="{FF2B5EF4-FFF2-40B4-BE49-F238E27FC236}">
                <a16:creationId xmlns:a16="http://schemas.microsoft.com/office/drawing/2014/main" id="{197C4022-7252-03D7-B4A9-060331F48B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20956-C06D-374E-02E9-AD446FF5D59A}"/>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204420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80166-17F6-981B-BC5F-0B2C617D06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4065A-A9C2-2916-34A1-5780D702B3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38623-BA26-61DD-A731-50E51E76CA3B}"/>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5" name="Footer Placeholder 4">
            <a:extLst>
              <a:ext uri="{FF2B5EF4-FFF2-40B4-BE49-F238E27FC236}">
                <a16:creationId xmlns:a16="http://schemas.microsoft.com/office/drawing/2014/main" id="{0A54C216-7725-794A-8089-09E424E615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9864-6CDB-B2C7-6061-2F8CF785BCAD}"/>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10127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27C0600E-2E66-134E-A3F7-38B8CF70FF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53785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5" descr="A picture containing person, child, young&#10;&#10;Description automatically generated">
            <a:extLst>
              <a:ext uri="{FF2B5EF4-FFF2-40B4-BE49-F238E27FC236}">
                <a16:creationId xmlns:a16="http://schemas.microsoft.com/office/drawing/2014/main" id="{296DFE43-6E70-9521-22D0-37355D0DF4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Shape&#10;&#10;Description automatically generated">
            <a:extLst>
              <a:ext uri="{FF2B5EF4-FFF2-40B4-BE49-F238E27FC236}">
                <a16:creationId xmlns:a16="http://schemas.microsoft.com/office/drawing/2014/main" id="{BDF43E93-C30A-7741-62B8-FCF73C985A9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20786"/>
          <a:stretch/>
        </p:blipFill>
        <p:spPr>
          <a:xfrm>
            <a:off x="0" y="1447799"/>
            <a:ext cx="12192000" cy="5432503"/>
          </a:xfrm>
          <a:prstGeom prst="rect">
            <a:avLst/>
          </a:prstGeom>
        </p:spPr>
      </p:pic>
      <p:sp>
        <p:nvSpPr>
          <p:cNvPr id="8" name="Holder 2">
            <a:extLst>
              <a:ext uri="{FF2B5EF4-FFF2-40B4-BE49-F238E27FC236}">
                <a16:creationId xmlns:a16="http://schemas.microsoft.com/office/drawing/2014/main" id="{0BD85BDB-C768-906D-DB27-AE0EBA02CC3E}"/>
              </a:ext>
            </a:extLst>
          </p:cNvPr>
          <p:cNvSpPr>
            <a:spLocks noGrp="1"/>
          </p:cNvSpPr>
          <p:nvPr>
            <p:ph type="title"/>
          </p:nvPr>
        </p:nvSpPr>
        <p:spPr>
          <a:xfrm>
            <a:off x="806117" y="2317224"/>
            <a:ext cx="5061284" cy="902170"/>
          </a:xfrm>
        </p:spPr>
        <p:txBody>
          <a:bodyPr lIns="0" tIns="0" rIns="0" bIns="0"/>
          <a:lstStyle>
            <a:lvl1pPr algn="l">
              <a:lnSpc>
                <a:spcPts val="6500"/>
              </a:lnSpc>
              <a:defRPr sz="7200" b="1" i="0" baseline="0">
                <a:solidFill>
                  <a:srgbClr val="272F3C"/>
                </a:solidFill>
                <a:latin typeface="Nunito Sans Black" pitchFamily="2" charset="77"/>
                <a:cs typeface="Nunito Sans Black" pitchFamily="2" charset="77"/>
              </a:defRPr>
            </a:lvl1pPr>
          </a:lstStyle>
          <a:p>
            <a:endParaRPr/>
          </a:p>
        </p:txBody>
      </p:sp>
      <p:sp>
        <p:nvSpPr>
          <p:cNvPr id="10" name="Holder 3">
            <a:extLst>
              <a:ext uri="{FF2B5EF4-FFF2-40B4-BE49-F238E27FC236}">
                <a16:creationId xmlns:a16="http://schemas.microsoft.com/office/drawing/2014/main" id="{BC5EBD00-2F6B-EA3D-A12F-D3ED3FCDAB4A}"/>
              </a:ext>
            </a:extLst>
          </p:cNvPr>
          <p:cNvSpPr>
            <a:spLocks noGrp="1"/>
          </p:cNvSpPr>
          <p:nvPr>
            <p:ph type="body" idx="1"/>
          </p:nvPr>
        </p:nvSpPr>
        <p:spPr>
          <a:xfrm>
            <a:off x="882316" y="4309646"/>
            <a:ext cx="3870895" cy="338554"/>
          </a:xfrm>
          <a:prstGeom prst="rect">
            <a:avLst/>
          </a:prstGeom>
        </p:spPr>
        <p:txBody>
          <a:bodyPr lIns="0" tIns="0" rIns="0" bIns="0"/>
          <a:lstStyle>
            <a:lvl1pPr algn="l">
              <a:defRPr sz="2400" b="1" i="0" baseline="0">
                <a:solidFill>
                  <a:srgbClr val="272F3C"/>
                </a:solidFill>
                <a:latin typeface="NunitoSans-Black"/>
                <a:cs typeface="NunitoSans-Black"/>
              </a:defRPr>
            </a:lvl1pPr>
          </a:lstStyle>
          <a:p>
            <a:endParaRPr/>
          </a:p>
        </p:txBody>
      </p:sp>
      <p:sp>
        <p:nvSpPr>
          <p:cNvPr id="11" name="Holder 3">
            <a:extLst>
              <a:ext uri="{FF2B5EF4-FFF2-40B4-BE49-F238E27FC236}">
                <a16:creationId xmlns:a16="http://schemas.microsoft.com/office/drawing/2014/main" id="{F231C768-5EEB-4A23-62C6-BABE37065ADC}"/>
              </a:ext>
            </a:extLst>
          </p:cNvPr>
          <p:cNvSpPr>
            <a:spLocks noGrp="1"/>
          </p:cNvSpPr>
          <p:nvPr>
            <p:ph type="body" idx="10"/>
          </p:nvPr>
        </p:nvSpPr>
        <p:spPr>
          <a:xfrm>
            <a:off x="882316" y="4843046"/>
            <a:ext cx="3902979" cy="338554"/>
          </a:xfrm>
          <a:prstGeom prst="rect">
            <a:avLst/>
          </a:prstGeom>
        </p:spPr>
        <p:txBody>
          <a:bodyPr lIns="0" tIns="0" rIns="0" bIns="0"/>
          <a:lstStyle>
            <a:lvl1pPr algn="l">
              <a:defRPr sz="1800" b="0" i="0" baseline="0">
                <a:solidFill>
                  <a:srgbClr val="272F3C"/>
                </a:solidFill>
                <a:latin typeface="Nunito Sans" pitchFamily="2" charset="77"/>
                <a:cs typeface="NunitoSans-Black"/>
              </a:defRPr>
            </a:lvl1pPr>
          </a:lstStyle>
          <a:p>
            <a:endParaRPr/>
          </a:p>
        </p:txBody>
      </p:sp>
      <p:pic>
        <p:nvPicPr>
          <p:cNvPr id="12" name="object 19">
            <a:extLst>
              <a:ext uri="{FF2B5EF4-FFF2-40B4-BE49-F238E27FC236}">
                <a16:creationId xmlns:a16="http://schemas.microsoft.com/office/drawing/2014/main" id="{99079139-CDC4-D078-A722-B2E9B06F610D}"/>
              </a:ext>
            </a:extLst>
          </p:cNvPr>
          <p:cNvPicPr/>
          <p:nvPr userDrawn="1"/>
        </p:nvPicPr>
        <p:blipFill>
          <a:blip r:embed="rId4" cstate="print"/>
          <a:stretch>
            <a:fillRect/>
          </a:stretch>
        </p:blipFill>
        <p:spPr>
          <a:xfrm>
            <a:off x="882317" y="445256"/>
            <a:ext cx="1327484" cy="1123071"/>
          </a:xfrm>
          <a:prstGeom prst="rect">
            <a:avLst/>
          </a:prstGeom>
        </p:spPr>
      </p:pic>
    </p:spTree>
    <p:extLst>
      <p:ext uri="{BB962C8B-B14F-4D97-AF65-F5344CB8AC3E}">
        <p14:creationId xmlns:p14="http://schemas.microsoft.com/office/powerpoint/2010/main" val="220600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D6EDF-0F42-543F-99FC-6B9FED3B7E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2DEDB-CD48-6DBD-F184-FAFEC1A51A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25210-D305-2767-F071-8AE4F42AC533}"/>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5" name="Footer Placeholder 4">
            <a:extLst>
              <a:ext uri="{FF2B5EF4-FFF2-40B4-BE49-F238E27FC236}">
                <a16:creationId xmlns:a16="http://schemas.microsoft.com/office/drawing/2014/main" id="{D284C5C4-E714-E3BC-F8EF-15C94D2FF1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C4320C-A270-D6F8-7F43-15D6DB19A510}"/>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94380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3F42-030C-FA08-AE23-5A7F378541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4B0072-6051-7A5F-6E0A-353214FA2C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DF06A3-0E12-98CD-1B7A-FC799724ABD3}"/>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5" name="Footer Placeholder 4">
            <a:extLst>
              <a:ext uri="{FF2B5EF4-FFF2-40B4-BE49-F238E27FC236}">
                <a16:creationId xmlns:a16="http://schemas.microsoft.com/office/drawing/2014/main" id="{C5E6017A-ABE9-E859-7BE3-88538BB5F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8A48-B543-AF3C-8F7C-2D6604097B98}"/>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62276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466F5-66A2-50A9-4E83-8C1C063480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A59EFF-06F6-5521-8DDD-ABAC9245A6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CFA41F-1029-AC19-4656-DB91EE8E98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010C5B-2F21-2696-52D0-9B2555DB9E32}"/>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6" name="Footer Placeholder 5">
            <a:extLst>
              <a:ext uri="{FF2B5EF4-FFF2-40B4-BE49-F238E27FC236}">
                <a16:creationId xmlns:a16="http://schemas.microsoft.com/office/drawing/2014/main" id="{EE3EE7B7-E9DB-943E-E610-FF4A27C37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1804C-6E48-FE48-F654-262194910EB1}"/>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177705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F2D5F-43ED-7E57-ED6E-61F6201FB1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25D047-D550-3EC6-D2DC-34E1EB8A97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BCAD53-8DE5-3E2F-8484-1AD16A9DB4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7EE04A-C346-8BFF-53E7-A45D1CF2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985D41-1090-8BD7-7408-560F0F7077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CD6C5E-A346-DBD9-FD23-7AA0FC1FAF96}"/>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8" name="Footer Placeholder 7">
            <a:extLst>
              <a:ext uri="{FF2B5EF4-FFF2-40B4-BE49-F238E27FC236}">
                <a16:creationId xmlns:a16="http://schemas.microsoft.com/office/drawing/2014/main" id="{72CF2A5C-7399-374F-0039-039667D0F5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ABD21D-3B93-839C-53D6-5CEDCC484820}"/>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312437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290DB-C354-ADF8-D80D-E0B7B74F50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402196-5F53-3A5D-6622-8C2DA0BBF8C1}"/>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4" name="Footer Placeholder 3">
            <a:extLst>
              <a:ext uri="{FF2B5EF4-FFF2-40B4-BE49-F238E27FC236}">
                <a16:creationId xmlns:a16="http://schemas.microsoft.com/office/drawing/2014/main" id="{B1B7E149-65CC-D02C-972F-54DF050462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A74E6D-A27C-3F92-D6BD-2A58F3B5D2BF}"/>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2267709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87D5E-628A-AA2F-EA67-1F368E0AD164}"/>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3" name="Footer Placeholder 2">
            <a:extLst>
              <a:ext uri="{FF2B5EF4-FFF2-40B4-BE49-F238E27FC236}">
                <a16:creationId xmlns:a16="http://schemas.microsoft.com/office/drawing/2014/main" id="{8C0746A3-C30F-3A5C-9BB5-2AC81EE62A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303CD8-2DE3-3107-A177-AB7A9CC92200}"/>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91968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1743-7DEA-CECA-2749-3CE8531F96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9CC69-DD8E-A760-7AC3-F858C6F73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49146-2713-7AFD-E18D-32BC1C3F9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9E6DD-F24E-B5C8-7F7B-3C2E3CE37F05}"/>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6" name="Footer Placeholder 5">
            <a:extLst>
              <a:ext uri="{FF2B5EF4-FFF2-40B4-BE49-F238E27FC236}">
                <a16:creationId xmlns:a16="http://schemas.microsoft.com/office/drawing/2014/main" id="{1B25A546-691B-5633-228A-045C5B365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98233-EDAB-DD8E-54D4-9A866E9DC5D3}"/>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163855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E5C4-D74A-B58D-80EA-9A2347B815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1DC6D2-8803-D507-36A0-F35F8AB4C5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4FCE34-C8FB-0A97-6876-F51768240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90EF99-BE58-8BBF-883C-58C6DB4AF3A3}"/>
              </a:ext>
            </a:extLst>
          </p:cNvPr>
          <p:cNvSpPr>
            <a:spLocks noGrp="1"/>
          </p:cNvSpPr>
          <p:nvPr>
            <p:ph type="dt" sz="half" idx="10"/>
          </p:nvPr>
        </p:nvSpPr>
        <p:spPr/>
        <p:txBody>
          <a:bodyPr/>
          <a:lstStyle/>
          <a:p>
            <a:fld id="{209ADEB1-936F-424C-A185-BDAA05A12273}" type="datetimeFigureOut">
              <a:rPr lang="en-US" smtClean="0"/>
              <a:t>4/24/2024</a:t>
            </a:fld>
            <a:endParaRPr lang="en-US"/>
          </a:p>
        </p:txBody>
      </p:sp>
      <p:sp>
        <p:nvSpPr>
          <p:cNvPr id="6" name="Footer Placeholder 5">
            <a:extLst>
              <a:ext uri="{FF2B5EF4-FFF2-40B4-BE49-F238E27FC236}">
                <a16:creationId xmlns:a16="http://schemas.microsoft.com/office/drawing/2014/main" id="{9F61A97B-A7A1-F157-BBEE-E62D8D175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F75FF-6AFE-1E6D-53F4-AE4B8DA6D4AE}"/>
              </a:ext>
            </a:extLst>
          </p:cNvPr>
          <p:cNvSpPr>
            <a:spLocks noGrp="1"/>
          </p:cNvSpPr>
          <p:nvPr>
            <p:ph type="sldNum" sz="quarter" idx="12"/>
          </p:nvPr>
        </p:nvSpPr>
        <p:spPr/>
        <p:txBody>
          <a:bodyPr/>
          <a:lstStyle/>
          <a:p>
            <a:fld id="{6B1405A2-06EA-4A23-81F9-5A789F1A54EF}" type="slidenum">
              <a:rPr lang="en-US" smtClean="0"/>
              <a:t>‹#›</a:t>
            </a:fld>
            <a:endParaRPr lang="en-US"/>
          </a:p>
        </p:txBody>
      </p:sp>
    </p:spTree>
    <p:extLst>
      <p:ext uri="{BB962C8B-B14F-4D97-AF65-F5344CB8AC3E}">
        <p14:creationId xmlns:p14="http://schemas.microsoft.com/office/powerpoint/2010/main" val="96484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8D0CF0-8734-2463-CFC3-569B04780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FDBFE6-9EC5-8330-EDF8-9A0369A796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6B7C1E-0161-09B4-9CBE-1E3A5E8F7D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9ADEB1-936F-424C-A185-BDAA05A12273}" type="datetimeFigureOut">
              <a:rPr lang="en-US" smtClean="0"/>
              <a:t>4/24/2024</a:t>
            </a:fld>
            <a:endParaRPr lang="en-US"/>
          </a:p>
        </p:txBody>
      </p:sp>
      <p:sp>
        <p:nvSpPr>
          <p:cNvPr id="5" name="Footer Placeholder 4">
            <a:extLst>
              <a:ext uri="{FF2B5EF4-FFF2-40B4-BE49-F238E27FC236}">
                <a16:creationId xmlns:a16="http://schemas.microsoft.com/office/drawing/2014/main" id="{93D8C318-34E1-74DA-D1A0-74B4585F38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91CA39-0994-ED6B-555B-474D0CB74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1405A2-06EA-4A23-81F9-5A789F1A54EF}" type="slidenum">
              <a:rPr lang="en-US" smtClean="0"/>
              <a:t>‹#›</a:t>
            </a:fld>
            <a:endParaRPr lang="en-US"/>
          </a:p>
        </p:txBody>
      </p:sp>
    </p:spTree>
    <p:extLst>
      <p:ext uri="{BB962C8B-B14F-4D97-AF65-F5344CB8AC3E}">
        <p14:creationId xmlns:p14="http://schemas.microsoft.com/office/powerpoint/2010/main" val="1866984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B4A_F62B986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18/10/relationships/comments" Target="../comments/modernComment_B3B_FC11DF18.xml"/><Relationship Id="rId7" Type="http://schemas.openxmlformats.org/officeDocument/2006/relationships/hyperlink" Target="https://youtu.be/16fUdoY-SgM?si=alw4v2AmcZuVzSb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youtu.be/7zKTXKeNsks" TargetMode="External"/><Relationship Id="rId5" Type="http://schemas.openxmlformats.org/officeDocument/2006/relationships/hyperlink" Target="https://youtu.be/REEHYKFElT8?feature=shared" TargetMode="External"/><Relationship Id="rId4" Type="http://schemas.openxmlformats.org/officeDocument/2006/relationships/hyperlink" Target="https://youtu.be/r4IuUIiOVWY?feature=shared"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Has0Hih6D3w?si=2aX71QzFogI4K_aT"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s://youtu.be/W8vcuUIvpDQ?si=tRzf4QiBDEPGfll3" TargetMode="External"/><Relationship Id="rId4" Type="http://schemas.openxmlformats.org/officeDocument/2006/relationships/hyperlink" Target="https://youtu.be/6MSa1goqACM?si=oY5Yjc1v7tjCfmt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mailto:Lmay@sufs.org"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A0E_C1AC4B38.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FBAD-9C86-C241-8A0B-EE4BB6A15BEA}"/>
              </a:ext>
            </a:extLst>
          </p:cNvPr>
          <p:cNvSpPr>
            <a:spLocks noGrp="1"/>
          </p:cNvSpPr>
          <p:nvPr>
            <p:ph type="title"/>
          </p:nvPr>
        </p:nvSpPr>
        <p:spPr>
          <a:xfrm>
            <a:off x="445399" y="1830543"/>
            <a:ext cx="8053330" cy="878254"/>
          </a:xfrm>
        </p:spPr>
        <p:txBody>
          <a:bodyPr/>
          <a:lstStyle/>
          <a:p>
            <a:pPr>
              <a:lnSpc>
                <a:spcPts val="6500"/>
              </a:lnSpc>
            </a:pPr>
            <a:r>
              <a:rPr lang="en-US" sz="6600">
                <a:solidFill>
                  <a:srgbClr val="2D364A"/>
                </a:solidFill>
                <a:latin typeface="NunitoSans-Black" pitchFamily="2" charset="77"/>
              </a:rPr>
              <a:t>Scholarship Overview</a:t>
            </a:r>
            <a:endParaRPr lang="en-US"/>
          </a:p>
        </p:txBody>
      </p:sp>
      <p:sp>
        <p:nvSpPr>
          <p:cNvPr id="4" name="Text Placeholder 3">
            <a:extLst>
              <a:ext uri="{FF2B5EF4-FFF2-40B4-BE49-F238E27FC236}">
                <a16:creationId xmlns:a16="http://schemas.microsoft.com/office/drawing/2014/main" id="{F617517F-1BE1-3B45-919D-580B0CC7E1ED}"/>
              </a:ext>
            </a:extLst>
          </p:cNvPr>
          <p:cNvSpPr>
            <a:spLocks noGrp="1"/>
          </p:cNvSpPr>
          <p:nvPr>
            <p:ph type="body" idx="10"/>
          </p:nvPr>
        </p:nvSpPr>
        <p:spPr>
          <a:xfrm>
            <a:off x="231354" y="3429000"/>
            <a:ext cx="6931247" cy="709990"/>
          </a:xfrm>
        </p:spPr>
        <p:txBody>
          <a:bodyPr>
            <a:normAutofit fontScale="92500" lnSpcReduction="10000"/>
          </a:bodyPr>
          <a:lstStyle/>
          <a:p>
            <a:pPr algn="ctr"/>
            <a:r>
              <a:rPr lang="en-US" sz="2400">
                <a:latin typeface="Nunito Sans"/>
                <a:cs typeface="Nunito Sans"/>
              </a:rPr>
              <a:t>We</a:t>
            </a:r>
            <a:r>
              <a:rPr lang="en-US" sz="2400" spc="-65">
                <a:latin typeface="Nunito Sans"/>
                <a:cs typeface="Nunito Sans"/>
              </a:rPr>
              <a:t> </a:t>
            </a:r>
            <a:r>
              <a:rPr lang="en-US" sz="2400">
                <a:latin typeface="Nunito Sans"/>
                <a:cs typeface="Nunito Sans"/>
              </a:rPr>
              <a:t>empower</a:t>
            </a:r>
            <a:r>
              <a:rPr lang="en-US" sz="2400" spc="-60">
                <a:latin typeface="Nunito Sans"/>
                <a:cs typeface="Nunito Sans"/>
              </a:rPr>
              <a:t> </a:t>
            </a:r>
            <a:r>
              <a:rPr lang="en-US" sz="2400">
                <a:latin typeface="Nunito Sans"/>
                <a:cs typeface="Nunito Sans"/>
              </a:rPr>
              <a:t>Florida</a:t>
            </a:r>
            <a:r>
              <a:rPr lang="en-US" sz="2400" spc="-60">
                <a:latin typeface="Nunito Sans"/>
                <a:cs typeface="Nunito Sans"/>
              </a:rPr>
              <a:t> </a:t>
            </a:r>
            <a:r>
              <a:rPr lang="en-US" sz="2400" spc="-10">
                <a:latin typeface="Nunito Sans"/>
                <a:cs typeface="Nunito Sans"/>
              </a:rPr>
              <a:t>students </a:t>
            </a:r>
            <a:r>
              <a:rPr lang="en-US" sz="2400">
                <a:latin typeface="Nunito Sans"/>
                <a:cs typeface="Nunito Sans"/>
              </a:rPr>
              <a:t>with</a:t>
            </a:r>
            <a:r>
              <a:rPr lang="en-US" sz="2400" spc="-20">
                <a:latin typeface="Nunito Sans"/>
                <a:cs typeface="Nunito Sans"/>
              </a:rPr>
              <a:t> </a:t>
            </a:r>
            <a:r>
              <a:rPr lang="en-US" sz="2400">
                <a:latin typeface="Nunito Sans"/>
                <a:cs typeface="Nunito Sans"/>
              </a:rPr>
              <a:t>personalized</a:t>
            </a:r>
            <a:r>
              <a:rPr lang="en-US" sz="2400" spc="-5">
                <a:latin typeface="Nunito Sans"/>
                <a:cs typeface="Nunito Sans"/>
              </a:rPr>
              <a:t> </a:t>
            </a:r>
          </a:p>
          <a:p>
            <a:pPr algn="ctr"/>
            <a:r>
              <a:rPr lang="en-US" sz="2400" spc="-10">
                <a:latin typeface="Nunito Sans"/>
                <a:cs typeface="Nunito Sans"/>
              </a:rPr>
              <a:t>PreK3-</a:t>
            </a:r>
            <a:r>
              <a:rPr lang="en-US" sz="2400" spc="-25">
                <a:latin typeface="Nunito Sans"/>
                <a:cs typeface="Nunito Sans"/>
              </a:rPr>
              <a:t>12 </a:t>
            </a:r>
            <a:r>
              <a:rPr lang="en-US" sz="2400">
                <a:latin typeface="Nunito Sans"/>
                <a:cs typeface="Nunito Sans"/>
              </a:rPr>
              <a:t>education</a:t>
            </a:r>
            <a:r>
              <a:rPr lang="en-US" sz="2400" spc="-10">
                <a:latin typeface="Nunito Sans"/>
                <a:cs typeface="Nunito Sans"/>
              </a:rPr>
              <a:t> scholarships.</a:t>
            </a:r>
            <a:endParaRPr lang="en-US" sz="2400">
              <a:latin typeface="Nunito Sans"/>
              <a:cs typeface="Nunito Sans"/>
            </a:endParaRPr>
          </a:p>
          <a:p>
            <a:endParaRPr lang="en-US"/>
          </a:p>
          <a:p>
            <a:endParaRPr lang="en-US"/>
          </a:p>
        </p:txBody>
      </p:sp>
    </p:spTree>
    <p:extLst>
      <p:ext uri="{BB962C8B-B14F-4D97-AF65-F5344CB8AC3E}">
        <p14:creationId xmlns:p14="http://schemas.microsoft.com/office/powerpoint/2010/main" val="2737636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ecklist&#10;&#10;Description automatically generated">
            <a:extLst>
              <a:ext uri="{FF2B5EF4-FFF2-40B4-BE49-F238E27FC236}">
                <a16:creationId xmlns:a16="http://schemas.microsoft.com/office/drawing/2014/main" id="{70B8A2A3-A0CB-E061-14A2-3BE2FA411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232"/>
            <a:ext cx="12218932" cy="7020232"/>
          </a:xfrm>
          <a:prstGeom prst="rect">
            <a:avLst/>
          </a:prstGeom>
        </p:spPr>
      </p:pic>
    </p:spTree>
    <p:extLst>
      <p:ext uri="{BB962C8B-B14F-4D97-AF65-F5344CB8AC3E}">
        <p14:creationId xmlns:p14="http://schemas.microsoft.com/office/powerpoint/2010/main" val="284174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hecklist&#10;&#10;Description automatically generated">
            <a:extLst>
              <a:ext uri="{FF2B5EF4-FFF2-40B4-BE49-F238E27FC236}">
                <a16:creationId xmlns:a16="http://schemas.microsoft.com/office/drawing/2014/main" id="{F2319FCB-67B2-8CEF-899C-E0160CC84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44"/>
            <a:ext cx="12192791" cy="6857556"/>
          </a:xfrm>
          <a:prstGeom prst="rect">
            <a:avLst/>
          </a:prstGeom>
        </p:spPr>
      </p:pic>
    </p:spTree>
    <p:extLst>
      <p:ext uri="{BB962C8B-B14F-4D97-AF65-F5344CB8AC3E}">
        <p14:creationId xmlns:p14="http://schemas.microsoft.com/office/powerpoint/2010/main" val="126712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6578-EBE1-844B-A4A1-1A1C6D6D88A7}"/>
              </a:ext>
            </a:extLst>
          </p:cNvPr>
          <p:cNvSpPr txBox="1">
            <a:spLocks/>
          </p:cNvSpPr>
          <p:nvPr/>
        </p:nvSpPr>
        <p:spPr>
          <a:xfrm>
            <a:off x="0" y="221289"/>
            <a:ext cx="12192000" cy="747897"/>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Nunito Sans Black" panose="00000A00000000000000" pitchFamily="2" charset="0"/>
              </a:rPr>
              <a:t>Funding Timelines – Q4</a:t>
            </a:r>
          </a:p>
        </p:txBody>
      </p:sp>
      <p:sp>
        <p:nvSpPr>
          <p:cNvPr id="4" name="TextBox 3">
            <a:extLst>
              <a:ext uri="{FF2B5EF4-FFF2-40B4-BE49-F238E27FC236}">
                <a16:creationId xmlns:a16="http://schemas.microsoft.com/office/drawing/2014/main" id="{3967B0F5-2A27-11EC-D5D7-40641DDD8678}"/>
              </a:ext>
            </a:extLst>
          </p:cNvPr>
          <p:cNvSpPr txBox="1"/>
          <p:nvPr/>
        </p:nvSpPr>
        <p:spPr>
          <a:xfrm>
            <a:off x="265522" y="893347"/>
            <a:ext cx="11660956" cy="4773899"/>
          </a:xfrm>
          <a:prstGeom prst="rect">
            <a:avLst/>
          </a:prstGeom>
        </p:spPr>
        <p:txBody>
          <a:bodyPr vert="horz" lIns="91440" tIns="45720" rIns="91440" bIns="45720" rtlCol="0" anchor="t">
            <a:noAutofit/>
          </a:bodyPr>
          <a:lstStyle/>
          <a:p>
            <a:pPr>
              <a:lnSpc>
                <a:spcPct val="90000"/>
              </a:lnSpc>
              <a:spcAft>
                <a:spcPts val="800"/>
              </a:spcAft>
            </a:pPr>
            <a:endParaRPr lang="en-US" sz="2400" b="1" u="sng" dirty="0">
              <a:latin typeface="Nunito Sans "/>
              <a:cs typeface="Calibri"/>
            </a:endParaRPr>
          </a:p>
          <a:p>
            <a:pPr marL="342900" indent="-228600">
              <a:lnSpc>
                <a:spcPct val="90000"/>
              </a:lnSpc>
              <a:buFont typeface="Arial" panose="020B0604020202020204" pitchFamily="34" charset="0"/>
              <a:buChar char="•"/>
            </a:pPr>
            <a:r>
              <a:rPr lang="en-US" sz="2400" dirty="0">
                <a:effectLst/>
                <a:latin typeface="Nunito Sans "/>
              </a:rPr>
              <a:t>Student Enrollment Deadline:</a:t>
            </a:r>
            <a:r>
              <a:rPr lang="en-US" sz="2400" dirty="0">
                <a:latin typeface="Nunito Sans "/>
              </a:rPr>
              <a:t> </a:t>
            </a:r>
            <a:r>
              <a:rPr lang="en-US" sz="2400" dirty="0">
                <a:effectLst/>
                <a:latin typeface="Nunito Sans "/>
              </a:rPr>
              <a:t> </a:t>
            </a:r>
            <a:r>
              <a:rPr lang="en-US" sz="2400" b="1" dirty="0">
                <a:latin typeface="Nunito Sans "/>
              </a:rPr>
              <a:t>March </a:t>
            </a:r>
            <a:r>
              <a:rPr lang="en-US" sz="2400" b="1" dirty="0">
                <a:effectLst/>
                <a:latin typeface="Nunito Sans "/>
              </a:rPr>
              <a:t>1</a:t>
            </a:r>
            <a:r>
              <a:rPr lang="en-US" sz="2400" b="1" dirty="0">
                <a:latin typeface="Nunito Sans "/>
              </a:rPr>
              <a:t>, 2024.</a:t>
            </a:r>
            <a:r>
              <a:rPr lang="en-US" sz="2400" b="1" dirty="0">
                <a:effectLst/>
                <a:latin typeface="Nunito Sans "/>
              </a:rPr>
              <a:t> </a:t>
            </a:r>
            <a:r>
              <a:rPr lang="en-US" sz="2400" b="1" dirty="0">
                <a:latin typeface="Nunito Sans "/>
              </a:rPr>
              <a:t> This list is sent to the FLDOE by the SFO.</a:t>
            </a:r>
            <a:endParaRPr lang="en-US" sz="2400" dirty="0">
              <a:effectLst/>
              <a:latin typeface="Nunito Sans "/>
              <a:cs typeface="Calibri"/>
            </a:endParaRPr>
          </a:p>
          <a:p>
            <a:pPr marL="342900" indent="-228600">
              <a:lnSpc>
                <a:spcPct val="90000"/>
              </a:lnSpc>
              <a:buFont typeface="Arial" panose="020B0604020202020204" pitchFamily="34" charset="0"/>
              <a:buChar char="•"/>
            </a:pPr>
            <a:r>
              <a:rPr lang="en-US" sz="2400" dirty="0">
                <a:effectLst/>
                <a:latin typeface="Nunito Sans "/>
              </a:rPr>
              <a:t>FLDOE send funds to SFO: </a:t>
            </a:r>
            <a:r>
              <a:rPr lang="en-US" sz="2400" b="1" dirty="0">
                <a:latin typeface="Nunito Sans "/>
              </a:rPr>
              <a:t>April 1</a:t>
            </a:r>
            <a:r>
              <a:rPr lang="en-US" sz="2400" b="1" dirty="0">
                <a:effectLst/>
                <a:latin typeface="Nunito Sans "/>
              </a:rPr>
              <a:t>, </a:t>
            </a:r>
            <a:r>
              <a:rPr lang="en-US" sz="2400" b="1" dirty="0">
                <a:latin typeface="Nunito Sans "/>
              </a:rPr>
              <a:t>2024. </a:t>
            </a:r>
            <a:endParaRPr lang="en-US" sz="2400" i="1" dirty="0">
              <a:latin typeface="Nunito Sans "/>
              <a:cs typeface="Calibri"/>
            </a:endParaRPr>
          </a:p>
          <a:p>
            <a:pPr marL="342900" indent="-228600">
              <a:lnSpc>
                <a:spcPct val="90000"/>
              </a:lnSpc>
              <a:buFont typeface="Arial" panose="020B0604020202020204" pitchFamily="34" charset="0"/>
              <a:buChar char="•"/>
            </a:pPr>
            <a:r>
              <a:rPr lang="en-US" sz="2400" dirty="0">
                <a:effectLst/>
                <a:latin typeface="Nunito Sans "/>
              </a:rPr>
              <a:t>SFO reconciles and sends funds to individual student accounts within 14 business days of receipt of funds.</a:t>
            </a:r>
            <a:endParaRPr lang="en-US" sz="2400" i="1" dirty="0">
              <a:latin typeface="Nunito Sans "/>
              <a:cs typeface="Calibri"/>
            </a:endParaRPr>
          </a:p>
          <a:p>
            <a:pPr marL="800100" lvl="1" indent="-228600">
              <a:lnSpc>
                <a:spcPct val="90000"/>
              </a:lnSpc>
              <a:buFont typeface="Arial" panose="020B0604020202020204" pitchFamily="34" charset="0"/>
              <a:buChar char="•"/>
            </a:pPr>
            <a:r>
              <a:rPr lang="en-US" sz="2400" dirty="0">
                <a:latin typeface="Nunito Sans "/>
              </a:rPr>
              <a:t>Survey of EO parents to be sure they are still in the private school. </a:t>
            </a:r>
            <a:endParaRPr lang="en-US" sz="2400" dirty="0">
              <a:latin typeface="Nunito Sans "/>
              <a:cs typeface="Calibri"/>
            </a:endParaRPr>
          </a:p>
          <a:p>
            <a:pPr marL="342900" indent="-228600">
              <a:lnSpc>
                <a:spcPct val="90000"/>
              </a:lnSpc>
              <a:buFont typeface="Arial" panose="020B0604020202020204" pitchFamily="34" charset="0"/>
              <a:buChar char="•"/>
            </a:pPr>
            <a:r>
              <a:rPr lang="en-US" sz="2400" dirty="0">
                <a:latin typeface="Nunito Sans "/>
              </a:rPr>
              <a:t>Once student is Funded, an Invoice is created and shows for the school in EMA for approval. </a:t>
            </a:r>
            <a:endParaRPr lang="en-US" sz="2400" dirty="0">
              <a:latin typeface="Nunito Sans "/>
              <a:cs typeface="Calibri"/>
            </a:endParaRPr>
          </a:p>
          <a:p>
            <a:pPr marL="342900" indent="-228600">
              <a:lnSpc>
                <a:spcPct val="90000"/>
              </a:lnSpc>
              <a:buFont typeface="Arial" panose="020B0604020202020204" pitchFamily="34" charset="0"/>
              <a:buChar char="•"/>
            </a:pPr>
            <a:r>
              <a:rPr lang="en-US" sz="2400" dirty="0">
                <a:latin typeface="Nunito Sans "/>
              </a:rPr>
              <a:t>Q4 Payments should be made to schools between </a:t>
            </a:r>
            <a:r>
              <a:rPr lang="en-US" sz="2400" b="1" dirty="0">
                <a:latin typeface="Nunito Sans "/>
              </a:rPr>
              <a:t>April 22nd  - May 6th.  </a:t>
            </a:r>
            <a:endParaRPr lang="en-US" sz="2400" b="1" dirty="0">
              <a:latin typeface="Nunito Sans "/>
              <a:cs typeface="Calibri"/>
            </a:endParaRPr>
          </a:p>
          <a:p>
            <a:pPr marL="342900" indent="-228600">
              <a:lnSpc>
                <a:spcPct val="90000"/>
              </a:lnSpc>
              <a:buFont typeface="Arial" panose="020B0604020202020204" pitchFamily="34" charset="0"/>
              <a:buChar char="•"/>
            </a:pPr>
            <a:r>
              <a:rPr lang="en-US" sz="2400" dirty="0">
                <a:latin typeface="Nunito Sans "/>
              </a:rPr>
              <a:t>SUFS</a:t>
            </a:r>
            <a:r>
              <a:rPr lang="en-US" sz="2400" dirty="0">
                <a:effectLst/>
                <a:latin typeface="Nunito Sans "/>
              </a:rPr>
              <a:t> pays </a:t>
            </a:r>
            <a:r>
              <a:rPr lang="en-US" sz="2400" u="sng" dirty="0">
                <a:effectLst/>
                <a:latin typeface="Nunito Sans "/>
              </a:rPr>
              <a:t>weekly</a:t>
            </a:r>
            <a:r>
              <a:rPr lang="en-US" sz="2400" dirty="0">
                <a:effectLst/>
                <a:latin typeface="Nunito Sans "/>
              </a:rPr>
              <a:t>.</a:t>
            </a:r>
            <a:r>
              <a:rPr lang="en-US" sz="2400" dirty="0">
                <a:latin typeface="Nunito Sans "/>
              </a:rPr>
              <a:t>  Approved Invoices by Friday will receive funds by following Friday.</a:t>
            </a:r>
            <a:endParaRPr lang="en-US" sz="2400" dirty="0">
              <a:latin typeface="Nunito Sans "/>
              <a:cs typeface="Calibri"/>
            </a:endParaRPr>
          </a:p>
          <a:p>
            <a:pPr marL="342900" marR="0" lvl="0" indent="-228600">
              <a:lnSpc>
                <a:spcPct val="90000"/>
              </a:lnSpc>
              <a:spcBef>
                <a:spcPts val="0"/>
              </a:spcBef>
              <a:spcAft>
                <a:spcPts val="0"/>
              </a:spcAft>
              <a:buFont typeface="Arial" panose="020B0604020202020204" pitchFamily="34" charset="0"/>
              <a:buChar char="•"/>
            </a:pPr>
            <a:r>
              <a:rPr lang="en-US" sz="2400" dirty="0">
                <a:effectLst/>
                <a:latin typeface="Nunito Sans "/>
              </a:rPr>
              <a:t>Payment takes 3-5 days for ACH transfer once initiated.</a:t>
            </a:r>
            <a:endParaRPr lang="en-US" sz="2400" dirty="0">
              <a:effectLst/>
              <a:latin typeface="Nunito Sans "/>
              <a:cs typeface="Calibri"/>
            </a:endParaRPr>
          </a:p>
          <a:p>
            <a:pPr marL="342900" marR="0" lvl="0" indent="-228600">
              <a:lnSpc>
                <a:spcPct val="90000"/>
              </a:lnSpc>
              <a:spcBef>
                <a:spcPts val="0"/>
              </a:spcBef>
              <a:spcAft>
                <a:spcPts val="0"/>
              </a:spcAft>
              <a:buFont typeface="Arial" panose="020B0604020202020204" pitchFamily="34" charset="0"/>
              <a:buChar char="•"/>
            </a:pPr>
            <a:r>
              <a:rPr lang="en-US" sz="2400" dirty="0">
                <a:effectLst/>
                <a:latin typeface="Nunito Sans "/>
              </a:rPr>
              <a:t>Payment deposited to schools and providers on a weekly basis.</a:t>
            </a:r>
            <a:endParaRPr lang="en-US" sz="2400" dirty="0">
              <a:effectLst/>
              <a:latin typeface="Nunito Sans "/>
              <a:cs typeface="Calibri"/>
            </a:endParaRPr>
          </a:p>
          <a:p>
            <a:pPr marL="457200" marR="0" indent="-228600">
              <a:lnSpc>
                <a:spcPct val="90000"/>
              </a:lnSpc>
              <a:spcBef>
                <a:spcPts val="0"/>
              </a:spcBef>
              <a:spcAft>
                <a:spcPts val="800"/>
              </a:spcAft>
              <a:buFont typeface="Arial" panose="020B0604020202020204" pitchFamily="34" charset="0"/>
              <a:buChar char="•"/>
            </a:pPr>
            <a:endParaRPr lang="en-US" dirty="0">
              <a:effectLst/>
              <a:cs typeface="Calibri"/>
            </a:endParaRPr>
          </a:p>
          <a:p>
            <a:pPr marL="228600" marR="0" indent="-228600">
              <a:lnSpc>
                <a:spcPct val="90000"/>
              </a:lnSpc>
              <a:spcBef>
                <a:spcPts val="0"/>
              </a:spcBef>
              <a:spcAft>
                <a:spcPts val="0"/>
              </a:spcAft>
              <a:buFont typeface="Arial" panose="020B0604020202020204" pitchFamily="34" charset="0"/>
              <a:buChar char="•"/>
            </a:pPr>
            <a:endParaRPr lang="en-US" sz="1300" i="1" dirty="0">
              <a:effectLst/>
            </a:endParaRPr>
          </a:p>
          <a:p>
            <a:pPr marL="228600" marR="0" indent="-228600">
              <a:lnSpc>
                <a:spcPct val="90000"/>
              </a:lnSpc>
              <a:spcBef>
                <a:spcPts val="0"/>
              </a:spcBef>
              <a:spcAft>
                <a:spcPts val="0"/>
              </a:spcAft>
              <a:buFont typeface="Arial" panose="020B0604020202020204" pitchFamily="34" charset="0"/>
              <a:buChar char="•"/>
            </a:pPr>
            <a:endParaRPr lang="en-US" sz="1300" i="1" dirty="0">
              <a:effectLst/>
            </a:endParaRPr>
          </a:p>
          <a:p>
            <a:pPr marR="0">
              <a:lnSpc>
                <a:spcPct val="90000"/>
              </a:lnSpc>
              <a:spcBef>
                <a:spcPts val="0"/>
              </a:spcBef>
            </a:pPr>
            <a:endParaRPr lang="en-US" sz="1300" i="1" dirty="0">
              <a:effectLst/>
            </a:endParaRPr>
          </a:p>
          <a:p>
            <a:pPr marL="228600" marR="0" indent="-228600">
              <a:lnSpc>
                <a:spcPct val="90000"/>
              </a:lnSpc>
              <a:spcBef>
                <a:spcPts val="0"/>
              </a:spcBef>
              <a:buFont typeface="Arial" panose="020B0604020202020204" pitchFamily="34" charset="0"/>
              <a:buChar char="•"/>
            </a:pPr>
            <a:endParaRPr lang="en-US" sz="1300" i="1" dirty="0">
              <a:effectLst/>
            </a:endParaRPr>
          </a:p>
          <a:p>
            <a:pPr marL="457200" indent="-228600">
              <a:lnSpc>
                <a:spcPct val="90000"/>
              </a:lnSpc>
              <a:spcAft>
                <a:spcPts val="800"/>
              </a:spcAft>
              <a:buFont typeface="Arial" panose="020B0604020202020204" pitchFamily="34" charset="0"/>
              <a:buChar char="•"/>
            </a:pPr>
            <a:endParaRPr lang="en-US" sz="1300" dirty="0"/>
          </a:p>
          <a:p>
            <a:pPr indent="-228600">
              <a:lnSpc>
                <a:spcPct val="90000"/>
              </a:lnSpc>
              <a:spcAft>
                <a:spcPts val="800"/>
              </a:spcAft>
              <a:buFont typeface="Arial" panose="020B0604020202020204" pitchFamily="34" charset="0"/>
              <a:buChar char="•"/>
            </a:pPr>
            <a:endParaRPr lang="en-US" sz="1300" dirty="0"/>
          </a:p>
        </p:txBody>
      </p:sp>
    </p:spTree>
    <p:extLst>
      <p:ext uri="{BB962C8B-B14F-4D97-AF65-F5344CB8AC3E}">
        <p14:creationId xmlns:p14="http://schemas.microsoft.com/office/powerpoint/2010/main" val="4130052200"/>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9945-DFD7-3472-D363-10DDFE0CEF46}"/>
              </a:ext>
            </a:extLst>
          </p:cNvPr>
          <p:cNvSpPr txBox="1">
            <a:spLocks/>
          </p:cNvSpPr>
          <p:nvPr/>
        </p:nvSpPr>
        <p:spPr>
          <a:xfrm>
            <a:off x="0" y="256034"/>
            <a:ext cx="12192000" cy="617270"/>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Nunito" pitchFamily="2" charset="0"/>
              </a:rPr>
              <a:t>YouTube Links for School Providers</a:t>
            </a:r>
          </a:p>
        </p:txBody>
      </p:sp>
      <p:sp>
        <p:nvSpPr>
          <p:cNvPr id="4" name="TextBox 3">
            <a:extLst>
              <a:ext uri="{FF2B5EF4-FFF2-40B4-BE49-F238E27FC236}">
                <a16:creationId xmlns:a16="http://schemas.microsoft.com/office/drawing/2014/main" id="{FEE740E0-E265-8945-34A1-4C624BE8B8A0}"/>
              </a:ext>
            </a:extLst>
          </p:cNvPr>
          <p:cNvSpPr txBox="1"/>
          <p:nvPr/>
        </p:nvSpPr>
        <p:spPr>
          <a:xfrm>
            <a:off x="226032" y="1086032"/>
            <a:ext cx="11558426" cy="5909310"/>
          </a:xfrm>
          <a:prstGeom prst="rect">
            <a:avLst/>
          </a:prstGeom>
          <a:noFill/>
        </p:spPr>
        <p:txBody>
          <a:bodyPr wrap="square">
            <a:spAutoFit/>
          </a:bodyPr>
          <a:lstStyle/>
          <a:p>
            <a:pPr algn="l" rtl="0" fontAlgn="base">
              <a:lnSpc>
                <a:spcPct val="200000"/>
              </a:lnSpc>
            </a:pPr>
            <a:r>
              <a:rPr lang="en-US" b="1" i="1" u="sng" strike="noStrike" dirty="0">
                <a:solidFill>
                  <a:srgbClr val="0563C1"/>
                </a:solidFill>
                <a:effectLst/>
                <a:latin typeface="Nunito Sans" panose="00000500000000000000" pitchFamily="2" charset="0"/>
                <a:hlinkClick r:id="rId4"/>
              </a:rPr>
              <a:t>Navigating the Service Marketplace as a School Provider</a:t>
            </a:r>
            <a:r>
              <a:rPr lang="en-US" b="0" i="0" u="sng" strike="noStrike" dirty="0">
                <a:solidFill>
                  <a:srgbClr val="0563C1"/>
                </a:solidFill>
                <a:effectLst/>
                <a:latin typeface="Nunito Sans" panose="00000500000000000000" pitchFamily="2" charset="0"/>
                <a:hlinkClick r:id="rId4"/>
              </a:rPr>
              <a:t>-</a:t>
            </a:r>
            <a:r>
              <a:rPr lang="en-US" b="0" i="0" dirty="0">
                <a:solidFill>
                  <a:srgbClr val="000000"/>
                </a:solidFill>
                <a:effectLst/>
                <a:latin typeface="Nunito Sans" panose="00000500000000000000" pitchFamily="2" charset="0"/>
              </a:rPr>
              <a:t>  </a:t>
            </a:r>
          </a:p>
          <a:p>
            <a:pPr algn="l" rtl="0" fontAlgn="base"/>
            <a:r>
              <a:rPr lang="en-US" b="1" dirty="0">
                <a:solidFill>
                  <a:srgbClr val="000000"/>
                </a:solidFill>
                <a:latin typeface="Nunito Sans" panose="00000500000000000000" pitchFamily="2" charset="0"/>
              </a:rPr>
              <a:t>Description: </a:t>
            </a:r>
            <a:r>
              <a:rPr lang="en-US" b="0" i="0" dirty="0">
                <a:solidFill>
                  <a:srgbClr val="131313"/>
                </a:solidFill>
                <a:effectLst/>
                <a:latin typeface="Nunito Sans" panose="00000500000000000000" pitchFamily="2" charset="0"/>
              </a:rPr>
              <a:t>This informational webinar reviews the steps and process for schools to serve as a provider of services in EMA</a:t>
            </a:r>
            <a:endParaRPr lang="en-US" b="0" i="0" dirty="0">
              <a:solidFill>
                <a:srgbClr val="000000"/>
              </a:solidFill>
              <a:effectLst/>
              <a:latin typeface="Nunito Sans" panose="00000500000000000000" pitchFamily="2" charset="0"/>
            </a:endParaRPr>
          </a:p>
          <a:p>
            <a:pPr algn="l" rtl="0" fontAlgn="base">
              <a:lnSpc>
                <a:spcPct val="200000"/>
              </a:lnSpc>
            </a:pPr>
            <a:r>
              <a:rPr lang="en-US" b="1" i="1" u="sng" strike="noStrike" dirty="0">
                <a:solidFill>
                  <a:srgbClr val="0563C1"/>
                </a:solidFill>
                <a:effectLst/>
                <a:latin typeface="Nunito Sans" panose="00000500000000000000" pitchFamily="2" charset="0"/>
                <a:hlinkClick r:id="rId5"/>
              </a:rPr>
              <a:t>FES-UA Pre-K Tuition and Fees</a:t>
            </a:r>
            <a:r>
              <a:rPr lang="en-US" b="0" i="0" dirty="0">
                <a:solidFill>
                  <a:srgbClr val="000000"/>
                </a:solidFill>
                <a:effectLst/>
                <a:latin typeface="Nunito Sans" panose="00000500000000000000" pitchFamily="2" charset="0"/>
              </a:rPr>
              <a:t> </a:t>
            </a:r>
          </a:p>
          <a:p>
            <a:pPr algn="l" rtl="0" fontAlgn="base"/>
            <a:r>
              <a:rPr lang="en-US" b="1" dirty="0">
                <a:solidFill>
                  <a:srgbClr val="000000"/>
                </a:solidFill>
                <a:latin typeface="Nunito Sans" panose="00000500000000000000" pitchFamily="2" charset="0"/>
              </a:rPr>
              <a:t>Description: </a:t>
            </a:r>
            <a:r>
              <a:rPr lang="en-US" b="0" i="0" dirty="0">
                <a:solidFill>
                  <a:srgbClr val="131313"/>
                </a:solidFill>
                <a:effectLst/>
                <a:latin typeface="Nunito Sans" panose="00000500000000000000" pitchFamily="2" charset="0"/>
              </a:rPr>
              <a:t>This video is specifically created for schools catering to FES-UA preschoolers who need to pay for tuition and fees to ensure their readiness for school. This applies only to those approved as a Voluntary Prekindergarten Education (VPK) provider or county school readiness provider. </a:t>
            </a:r>
            <a:r>
              <a:rPr lang="en-US" b="1" i="0" dirty="0">
                <a:solidFill>
                  <a:srgbClr val="131313"/>
                </a:solidFill>
                <a:effectLst/>
                <a:latin typeface="Nunito Sans" panose="00000500000000000000" pitchFamily="2" charset="0"/>
              </a:rPr>
              <a:t>*Please note that FTC and FES-EO program scholarships are only available for kindergarten through 12th grade.*</a:t>
            </a:r>
          </a:p>
          <a:p>
            <a:pPr algn="l" rtl="0" fontAlgn="base"/>
            <a:endParaRPr lang="en-US" b="0" i="0" dirty="0">
              <a:solidFill>
                <a:srgbClr val="000000"/>
              </a:solidFill>
              <a:effectLst/>
              <a:latin typeface="Nunito Sans" panose="00000500000000000000" pitchFamily="2" charset="0"/>
            </a:endParaRPr>
          </a:p>
          <a:p>
            <a:pPr algn="l" rtl="0" fontAlgn="base"/>
            <a:r>
              <a:rPr lang="en-US" b="1" i="1" u="sng" strike="noStrike" dirty="0">
                <a:solidFill>
                  <a:srgbClr val="0563C1"/>
                </a:solidFill>
                <a:effectLst/>
                <a:latin typeface="Nunito Sans" panose="00000500000000000000" pitchFamily="2" charset="0"/>
                <a:hlinkClick r:id="rId6"/>
              </a:rPr>
              <a:t>Invoicing Tuition and Fees (Revised)</a:t>
            </a:r>
            <a:r>
              <a:rPr lang="en-US" b="0" i="0" u="sng" strike="noStrike" dirty="0">
                <a:solidFill>
                  <a:srgbClr val="0563C1"/>
                </a:solidFill>
                <a:effectLst/>
                <a:latin typeface="Nunito Sans" panose="00000500000000000000" pitchFamily="2" charset="0"/>
                <a:hlinkClick r:id="rId6"/>
              </a:rPr>
              <a:t>-</a:t>
            </a:r>
            <a:r>
              <a:rPr lang="en-US" b="0" i="0" dirty="0">
                <a:solidFill>
                  <a:srgbClr val="000000"/>
                </a:solidFill>
                <a:effectLst/>
                <a:latin typeface="Nunito Sans" panose="00000500000000000000" pitchFamily="2" charset="0"/>
              </a:rPr>
              <a:t> </a:t>
            </a:r>
          </a:p>
          <a:p>
            <a:pPr fontAlgn="base"/>
            <a:r>
              <a:rPr lang="en-US" b="1" dirty="0">
                <a:solidFill>
                  <a:srgbClr val="000000"/>
                </a:solidFill>
                <a:latin typeface="Nunito Sans" panose="00000500000000000000" pitchFamily="2" charset="0"/>
              </a:rPr>
              <a:t>Description: </a:t>
            </a:r>
            <a:r>
              <a:rPr lang="en-US" b="0" i="0" dirty="0">
                <a:solidFill>
                  <a:srgbClr val="131313"/>
                </a:solidFill>
                <a:effectLst/>
                <a:latin typeface="Nunito Sans" panose="00000500000000000000" pitchFamily="2" charset="0"/>
              </a:rPr>
              <a:t>Schools: Invoicing Tuition and Fees</a:t>
            </a:r>
            <a:endParaRPr lang="en-US" b="0" i="0" dirty="0">
              <a:solidFill>
                <a:srgbClr val="000000"/>
              </a:solidFill>
              <a:effectLst/>
              <a:latin typeface="Nunito Sans" panose="00000500000000000000" pitchFamily="2" charset="0"/>
            </a:endParaRPr>
          </a:p>
          <a:p>
            <a:pPr algn="l" rtl="0" fontAlgn="base">
              <a:lnSpc>
                <a:spcPct val="200000"/>
              </a:lnSpc>
            </a:pPr>
            <a:r>
              <a:rPr lang="en-US" b="1" i="1" u="sng" strike="noStrike" dirty="0">
                <a:solidFill>
                  <a:srgbClr val="0563C1"/>
                </a:solidFill>
                <a:effectLst/>
                <a:latin typeface="Nunito Sans" panose="00000500000000000000" pitchFamily="2" charset="0"/>
                <a:hlinkClick r:id="rId7"/>
              </a:rPr>
              <a:t>EMA Providers: Orders and Invoicing</a:t>
            </a:r>
            <a:r>
              <a:rPr lang="en-US" b="0" i="0" dirty="0">
                <a:solidFill>
                  <a:srgbClr val="000000"/>
                </a:solidFill>
                <a:effectLst/>
                <a:latin typeface="Nunito Sans" panose="00000500000000000000" pitchFamily="2" charset="0"/>
              </a:rPr>
              <a:t> </a:t>
            </a:r>
          </a:p>
          <a:p>
            <a:pPr fontAlgn="base"/>
            <a:r>
              <a:rPr lang="en-US" b="1" dirty="0">
                <a:solidFill>
                  <a:srgbClr val="000000"/>
                </a:solidFill>
                <a:latin typeface="Nunito Sans" panose="00000500000000000000" pitchFamily="2" charset="0"/>
              </a:rPr>
              <a:t>Description: </a:t>
            </a:r>
            <a:r>
              <a:rPr lang="en-US" b="0" i="0" dirty="0">
                <a:solidFill>
                  <a:srgbClr val="131313"/>
                </a:solidFill>
                <a:effectLst/>
                <a:latin typeface="Nunito Sans" panose="00000500000000000000" pitchFamily="2" charset="0"/>
              </a:rPr>
              <a:t>EMA businesses/providers can view orders, complete invoicing and review transaction history through the Education Market Assistant platform.</a:t>
            </a:r>
          </a:p>
          <a:p>
            <a:pPr fontAlgn="base"/>
            <a:br>
              <a:rPr lang="en-US" b="0" i="0" dirty="0">
                <a:solidFill>
                  <a:srgbClr val="C00000"/>
                </a:solidFill>
                <a:effectLst/>
                <a:latin typeface="Nunito Sans" panose="00000500000000000000" pitchFamily="2" charset="0"/>
              </a:rPr>
            </a:br>
            <a:r>
              <a:rPr lang="en-US" b="1" i="1" dirty="0">
                <a:solidFill>
                  <a:srgbClr val="C00000"/>
                </a:solidFill>
                <a:latin typeface="Nunito Sans" panose="00000500000000000000" pitchFamily="2" charset="0"/>
              </a:rPr>
              <a:t>*Please note that you may use the links provided in the PDF of the Office Hours slides to access the videos by hovering over the titles.</a:t>
            </a:r>
            <a:endParaRPr lang="en-US" b="1" i="1" dirty="0">
              <a:solidFill>
                <a:srgbClr val="C00000"/>
              </a:solidFill>
              <a:effectLst/>
              <a:latin typeface="Nunito Sans" panose="00000500000000000000" pitchFamily="2" charset="0"/>
            </a:endParaRPr>
          </a:p>
          <a:p>
            <a:pPr algn="l" rtl="0" fontAlgn="base"/>
            <a:endParaRPr lang="en-US" b="0" i="0" dirty="0">
              <a:solidFill>
                <a:srgbClr val="000000"/>
              </a:solidFill>
              <a:effectLst/>
              <a:latin typeface="Nunito Sans" panose="00000500000000000000" pitchFamily="2" charset="0"/>
            </a:endParaRPr>
          </a:p>
        </p:txBody>
      </p:sp>
      <p:pic>
        <p:nvPicPr>
          <p:cNvPr id="5" name="Picture 4">
            <a:extLst>
              <a:ext uri="{FF2B5EF4-FFF2-40B4-BE49-F238E27FC236}">
                <a16:creationId xmlns:a16="http://schemas.microsoft.com/office/drawing/2014/main" id="{6ACCB442-F0C4-897B-DD7F-55F5CC3F9F89}"/>
              </a:ext>
            </a:extLst>
          </p:cNvPr>
          <p:cNvPicPr>
            <a:picLocks noChangeAspect="1"/>
          </p:cNvPicPr>
          <p:nvPr/>
        </p:nvPicPr>
        <p:blipFill>
          <a:blip r:embed="rId8"/>
          <a:stretch>
            <a:fillRect/>
          </a:stretch>
        </p:blipFill>
        <p:spPr>
          <a:xfrm>
            <a:off x="10537218" y="6334125"/>
            <a:ext cx="1428750" cy="523875"/>
          </a:xfrm>
          <a:prstGeom prst="rect">
            <a:avLst/>
          </a:prstGeom>
        </p:spPr>
      </p:pic>
    </p:spTree>
    <p:extLst>
      <p:ext uri="{BB962C8B-B14F-4D97-AF65-F5344CB8AC3E}">
        <p14:creationId xmlns:p14="http://schemas.microsoft.com/office/powerpoint/2010/main" val="4229029656"/>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29945-DFD7-3472-D363-10DDFE0CEF46}"/>
              </a:ext>
            </a:extLst>
          </p:cNvPr>
          <p:cNvSpPr txBox="1">
            <a:spLocks/>
          </p:cNvSpPr>
          <p:nvPr/>
        </p:nvSpPr>
        <p:spPr>
          <a:xfrm>
            <a:off x="0" y="256033"/>
            <a:ext cx="12192000" cy="67891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Nunito" pitchFamily="2" charset="0"/>
              </a:rPr>
              <a:t>YouTube Links for School Providers</a:t>
            </a:r>
          </a:p>
        </p:txBody>
      </p:sp>
      <p:sp>
        <p:nvSpPr>
          <p:cNvPr id="4" name="TextBox 3">
            <a:extLst>
              <a:ext uri="{FF2B5EF4-FFF2-40B4-BE49-F238E27FC236}">
                <a16:creationId xmlns:a16="http://schemas.microsoft.com/office/drawing/2014/main" id="{FEE740E0-E265-8945-34A1-4C624BE8B8A0}"/>
              </a:ext>
            </a:extLst>
          </p:cNvPr>
          <p:cNvSpPr txBox="1"/>
          <p:nvPr/>
        </p:nvSpPr>
        <p:spPr>
          <a:xfrm>
            <a:off x="284252" y="934948"/>
            <a:ext cx="11907748" cy="5355312"/>
          </a:xfrm>
          <a:prstGeom prst="rect">
            <a:avLst/>
          </a:prstGeom>
          <a:noFill/>
        </p:spPr>
        <p:txBody>
          <a:bodyPr wrap="square">
            <a:spAutoFit/>
          </a:bodyPr>
          <a:lstStyle/>
          <a:p>
            <a:pPr algn="l" rtl="0" fontAlgn="base">
              <a:lnSpc>
                <a:spcPct val="200000"/>
              </a:lnSpc>
            </a:pPr>
            <a:r>
              <a:rPr lang="en-US" sz="1800" b="1" i="1" u="sng" strike="noStrike" dirty="0">
                <a:solidFill>
                  <a:srgbClr val="0563C1"/>
                </a:solidFill>
                <a:effectLst/>
                <a:latin typeface="Nunito Sans" panose="00000500000000000000" pitchFamily="2" charset="0"/>
                <a:hlinkClick r:id="rId3"/>
              </a:rPr>
              <a:t>Parents: Finding Providers and Services in the Marketplace</a:t>
            </a:r>
            <a:endParaRPr lang="en-US" sz="1800" b="1" i="1" u="sng" strike="noStrike" dirty="0">
              <a:solidFill>
                <a:srgbClr val="0563C1"/>
              </a:solidFill>
              <a:effectLst/>
              <a:latin typeface="Nunito Sans" panose="00000500000000000000" pitchFamily="2" charset="0"/>
            </a:endParaRPr>
          </a:p>
          <a:p>
            <a:pPr fontAlgn="base"/>
            <a:r>
              <a:rPr lang="en-US" b="1" dirty="0">
                <a:solidFill>
                  <a:srgbClr val="000000"/>
                </a:solidFill>
                <a:latin typeface="Nunito Sans" panose="00000500000000000000" pitchFamily="2" charset="0"/>
              </a:rPr>
              <a:t>Description:</a:t>
            </a:r>
            <a:r>
              <a:rPr lang="en-US" sz="1800" b="1" i="0" dirty="0">
                <a:solidFill>
                  <a:srgbClr val="000000"/>
                </a:solidFill>
                <a:effectLst/>
                <a:latin typeface="Nunito Sans" panose="00000500000000000000" pitchFamily="2" charset="0"/>
              </a:rPr>
              <a:t> </a:t>
            </a:r>
            <a:r>
              <a:rPr lang="en-US" b="0" i="0" dirty="0">
                <a:solidFill>
                  <a:srgbClr val="131313"/>
                </a:solidFill>
                <a:effectLst/>
                <a:latin typeface="Nunito Sans" panose="00000500000000000000" pitchFamily="2" charset="0"/>
              </a:rPr>
              <a:t>This video provides guidance for parents/guardians to find providers and services in the Education Market Assistant (EMA).</a:t>
            </a:r>
            <a:endParaRPr lang="en-US" b="0" i="0" dirty="0">
              <a:solidFill>
                <a:srgbClr val="000000"/>
              </a:solidFill>
              <a:effectLst/>
              <a:latin typeface="Nunito Sans" panose="00000500000000000000" pitchFamily="2" charset="0"/>
            </a:endParaRPr>
          </a:p>
          <a:p>
            <a:pPr algn="l" rtl="0" fontAlgn="base">
              <a:lnSpc>
                <a:spcPct val="200000"/>
              </a:lnSpc>
            </a:pPr>
            <a:r>
              <a:rPr lang="en-US" sz="1800" b="1" i="1" u="sng" strike="noStrike" dirty="0">
                <a:solidFill>
                  <a:srgbClr val="0563C1"/>
                </a:solidFill>
                <a:effectLst/>
                <a:latin typeface="Nunito Sans" panose="00000500000000000000" pitchFamily="2" charset="0"/>
                <a:hlinkClick r:id="rId4"/>
              </a:rPr>
              <a:t>Families: Submitting Reimbursements in EMA</a:t>
            </a:r>
            <a:endParaRPr lang="en-US" sz="1800" b="1" i="1" u="sng" strike="noStrike" dirty="0">
              <a:solidFill>
                <a:srgbClr val="0563C1"/>
              </a:solidFill>
              <a:effectLst/>
              <a:latin typeface="Nunito Sans" panose="00000500000000000000" pitchFamily="2" charset="0"/>
            </a:endParaRPr>
          </a:p>
          <a:p>
            <a:pPr fontAlgn="base">
              <a:lnSpc>
                <a:spcPct val="200000"/>
              </a:lnSpc>
            </a:pPr>
            <a:r>
              <a:rPr lang="en-US" b="1" dirty="0">
                <a:solidFill>
                  <a:srgbClr val="000000"/>
                </a:solidFill>
                <a:latin typeface="Nunito Sans" panose="00000500000000000000" pitchFamily="2" charset="0"/>
              </a:rPr>
              <a:t>Description:</a:t>
            </a:r>
            <a:r>
              <a:rPr lang="en-US" sz="1800" b="1" i="0" dirty="0">
                <a:solidFill>
                  <a:srgbClr val="000000"/>
                </a:solidFill>
                <a:effectLst/>
                <a:latin typeface="Nunito Sans" panose="00000500000000000000" pitchFamily="2" charset="0"/>
              </a:rPr>
              <a:t> </a:t>
            </a:r>
            <a:r>
              <a:rPr lang="en-US" b="0" i="0" dirty="0">
                <a:solidFill>
                  <a:srgbClr val="131313"/>
                </a:solidFill>
                <a:effectLst/>
                <a:latin typeface="Nunito Sans" panose="00000500000000000000" pitchFamily="2" charset="0"/>
              </a:rPr>
              <a:t>This video outlines the EMA reimbursement process for new 2023-2024 scholarship families.</a:t>
            </a:r>
            <a:endParaRPr lang="en-US" b="0" i="0" dirty="0">
              <a:solidFill>
                <a:srgbClr val="000000"/>
              </a:solidFill>
              <a:effectLst/>
              <a:latin typeface="Nunito Sans" panose="00000500000000000000" pitchFamily="2" charset="0"/>
            </a:endParaRPr>
          </a:p>
          <a:p>
            <a:pPr algn="l" rtl="0" fontAlgn="base">
              <a:lnSpc>
                <a:spcPct val="200000"/>
              </a:lnSpc>
            </a:pPr>
            <a:r>
              <a:rPr lang="en-US" sz="1800" b="1" i="1" u="sng" strike="noStrike" dirty="0">
                <a:solidFill>
                  <a:srgbClr val="0563C1"/>
                </a:solidFill>
                <a:effectLst/>
                <a:latin typeface="Nunito Sans" panose="00000500000000000000" pitchFamily="2" charset="0"/>
                <a:hlinkClick r:id="rId5"/>
              </a:rPr>
              <a:t>Navigating </a:t>
            </a:r>
            <a:r>
              <a:rPr lang="en-US" sz="1800" b="1" i="1" u="sng" strike="noStrike" dirty="0" err="1">
                <a:solidFill>
                  <a:srgbClr val="0563C1"/>
                </a:solidFill>
                <a:effectLst/>
                <a:latin typeface="Nunito Sans" panose="00000500000000000000" pitchFamily="2" charset="0"/>
                <a:hlinkClick r:id="rId5"/>
              </a:rPr>
              <a:t>MyScholarShop</a:t>
            </a:r>
            <a:r>
              <a:rPr lang="en-US" sz="1800" b="1" i="1" u="sng" strike="noStrike" dirty="0">
                <a:solidFill>
                  <a:srgbClr val="0563C1"/>
                </a:solidFill>
                <a:effectLst/>
                <a:latin typeface="Nunito Sans" panose="00000500000000000000" pitchFamily="2" charset="0"/>
                <a:hlinkClick r:id="rId5"/>
              </a:rPr>
              <a:t> in EMA</a:t>
            </a:r>
            <a:r>
              <a:rPr lang="en-US" sz="1800" b="0" i="0" dirty="0">
                <a:solidFill>
                  <a:srgbClr val="000000"/>
                </a:solidFill>
                <a:effectLst/>
                <a:latin typeface="Nunito Sans" panose="00000500000000000000" pitchFamily="2" charset="0"/>
              </a:rPr>
              <a:t> </a:t>
            </a:r>
          </a:p>
          <a:p>
            <a:pPr fontAlgn="base"/>
            <a:r>
              <a:rPr lang="en-US" b="1" dirty="0">
                <a:solidFill>
                  <a:srgbClr val="000000"/>
                </a:solidFill>
                <a:latin typeface="Nunito Sans" panose="00000500000000000000" pitchFamily="2" charset="0"/>
              </a:rPr>
              <a:t>Description: </a:t>
            </a:r>
            <a:r>
              <a:rPr lang="en-US" b="0" i="0" dirty="0">
                <a:solidFill>
                  <a:srgbClr val="131313"/>
                </a:solidFill>
                <a:effectLst/>
                <a:latin typeface="Nunito Sans" panose="00000500000000000000" pitchFamily="2" charset="0"/>
              </a:rPr>
              <a:t>This video provides guidance for new families using the </a:t>
            </a:r>
            <a:r>
              <a:rPr lang="en-US" b="0" i="0" dirty="0" err="1">
                <a:solidFill>
                  <a:srgbClr val="131313"/>
                </a:solidFill>
                <a:effectLst/>
                <a:latin typeface="Nunito Sans" panose="00000500000000000000" pitchFamily="2" charset="0"/>
              </a:rPr>
              <a:t>MyScholarShop</a:t>
            </a:r>
            <a:r>
              <a:rPr lang="en-US" b="0" i="0" dirty="0">
                <a:solidFill>
                  <a:srgbClr val="131313"/>
                </a:solidFill>
                <a:effectLst/>
                <a:latin typeface="Nunito Sans" panose="00000500000000000000" pitchFamily="2" charset="0"/>
              </a:rPr>
              <a:t> platform in EMA. *Please note, that renewal FES-UA families should continue to access </a:t>
            </a:r>
            <a:r>
              <a:rPr lang="en-US" b="0" i="0" dirty="0" err="1">
                <a:solidFill>
                  <a:srgbClr val="131313"/>
                </a:solidFill>
                <a:effectLst/>
                <a:latin typeface="Nunito Sans" panose="00000500000000000000" pitchFamily="2" charset="0"/>
              </a:rPr>
              <a:t>MyScholarShop</a:t>
            </a:r>
            <a:r>
              <a:rPr lang="en-US" b="0" i="0" dirty="0">
                <a:solidFill>
                  <a:srgbClr val="131313"/>
                </a:solidFill>
                <a:effectLst/>
                <a:latin typeface="Nunito Sans" panose="00000500000000000000" pitchFamily="2" charset="0"/>
              </a:rPr>
              <a:t> through the legacy site.</a:t>
            </a:r>
          </a:p>
          <a:p>
            <a:pPr algn="l" rtl="0" fontAlgn="base">
              <a:lnSpc>
                <a:spcPct val="200000"/>
              </a:lnSpc>
            </a:pPr>
            <a:r>
              <a:rPr lang="en-US" sz="1800" b="1" i="1" u="sng" strike="noStrike" dirty="0">
                <a:solidFill>
                  <a:srgbClr val="0563C1"/>
                </a:solidFill>
                <a:effectLst/>
                <a:latin typeface="Nunito Sans" panose="00000500000000000000" pitchFamily="2" charset="0"/>
              </a:rPr>
              <a:t>More Ways to Receive Reimbursements: Choose How to Receive Payment for Approved Reimbursements</a:t>
            </a:r>
            <a:endParaRPr lang="en-US" sz="1800" b="0" i="0" dirty="0">
              <a:solidFill>
                <a:srgbClr val="000000"/>
              </a:solidFill>
              <a:effectLst/>
              <a:latin typeface="Nunito Sans" panose="00000500000000000000" pitchFamily="2" charset="0"/>
            </a:endParaRPr>
          </a:p>
          <a:p>
            <a:pPr fontAlgn="base"/>
            <a:r>
              <a:rPr lang="en-US" b="1" dirty="0">
                <a:solidFill>
                  <a:srgbClr val="000000"/>
                </a:solidFill>
                <a:latin typeface="Nunito Sans" panose="00000500000000000000" pitchFamily="2" charset="0"/>
              </a:rPr>
              <a:t>Description: </a:t>
            </a:r>
            <a:r>
              <a:rPr lang="en-US" sz="1800" dirty="0">
                <a:effectLst/>
                <a:latin typeface="Nunito Sans  "/>
                <a:ea typeface="Aptos" panose="020B0004020202020204" pitchFamily="34" charset="0"/>
              </a:rPr>
              <a:t>We are pleased to announce improvements to our reimbursement services for Step Up’s ESA scholarship families. This new process can be managed within the family’s EMA account and will replace the U.S. Bank Focus Cards. This video covers how families may submit reimbursements in EMA by selecting a payment method before submitting new requests. </a:t>
            </a:r>
            <a:r>
              <a:rPr lang="en-US" sz="1800" i="1" dirty="0">
                <a:effectLst/>
                <a:latin typeface="Nunito Sans  "/>
                <a:ea typeface="Aptos" panose="020B0004020202020204" pitchFamily="34" charset="0"/>
              </a:rPr>
              <a:t>This step should only be completed if you intend to submit reimbursement requests.</a:t>
            </a:r>
            <a:endParaRPr lang="en-US" b="0" i="0" dirty="0">
              <a:solidFill>
                <a:srgbClr val="000000"/>
              </a:solidFill>
              <a:effectLst/>
              <a:latin typeface="Nunito Sans  "/>
            </a:endParaRPr>
          </a:p>
        </p:txBody>
      </p:sp>
      <p:pic>
        <p:nvPicPr>
          <p:cNvPr id="6" name="Picture 5">
            <a:extLst>
              <a:ext uri="{FF2B5EF4-FFF2-40B4-BE49-F238E27FC236}">
                <a16:creationId xmlns:a16="http://schemas.microsoft.com/office/drawing/2014/main" id="{3B04029D-D88E-57EB-9ED3-9F7A08BFE918}"/>
              </a:ext>
            </a:extLst>
          </p:cNvPr>
          <p:cNvPicPr>
            <a:picLocks noChangeAspect="1"/>
          </p:cNvPicPr>
          <p:nvPr/>
        </p:nvPicPr>
        <p:blipFill>
          <a:blip r:embed="rId6"/>
          <a:stretch>
            <a:fillRect/>
          </a:stretch>
        </p:blipFill>
        <p:spPr>
          <a:xfrm>
            <a:off x="10478998" y="6305321"/>
            <a:ext cx="1428750" cy="523875"/>
          </a:xfrm>
          <a:prstGeom prst="rect">
            <a:avLst/>
          </a:prstGeom>
        </p:spPr>
      </p:pic>
    </p:spTree>
    <p:extLst>
      <p:ext uri="{BB962C8B-B14F-4D97-AF65-F5344CB8AC3E}">
        <p14:creationId xmlns:p14="http://schemas.microsoft.com/office/powerpoint/2010/main" val="313882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FDBC5-3D36-C427-2119-74CE04995346}"/>
              </a:ext>
            </a:extLst>
          </p:cNvPr>
          <p:cNvSpPr txBox="1">
            <a:spLocks/>
          </p:cNvSpPr>
          <p:nvPr/>
        </p:nvSpPr>
        <p:spPr>
          <a:xfrm>
            <a:off x="0" y="51113"/>
            <a:ext cx="12191999" cy="518054"/>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solidFill>
                  <a:schemeClr val="bg1"/>
                </a:solidFill>
                <a:latin typeface="Nunito Sans Black" panose="00000A00000000000000" pitchFamily="2" charset="0"/>
              </a:rPr>
              <a:t>Still have questions?</a:t>
            </a:r>
          </a:p>
        </p:txBody>
      </p:sp>
      <p:sp>
        <p:nvSpPr>
          <p:cNvPr id="3" name="TextBox 2">
            <a:extLst>
              <a:ext uri="{FF2B5EF4-FFF2-40B4-BE49-F238E27FC236}">
                <a16:creationId xmlns:a16="http://schemas.microsoft.com/office/drawing/2014/main" id="{53CDB3FB-CD7C-4662-CAD8-E08F041B265D}"/>
              </a:ext>
            </a:extLst>
          </p:cNvPr>
          <p:cNvSpPr txBox="1"/>
          <p:nvPr/>
        </p:nvSpPr>
        <p:spPr>
          <a:xfrm>
            <a:off x="3442447" y="583064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B054EC2D-4F25-11EB-3957-E22566887C87}"/>
              </a:ext>
            </a:extLst>
          </p:cNvPr>
          <p:cNvSpPr txBox="1"/>
          <p:nvPr/>
        </p:nvSpPr>
        <p:spPr>
          <a:xfrm>
            <a:off x="11012259" y="3429000"/>
            <a:ext cx="692458" cy="369332"/>
          </a:xfrm>
          <a:prstGeom prst="rect">
            <a:avLst/>
          </a:prstGeom>
          <a:solidFill>
            <a:schemeClr val="bg1"/>
          </a:solidFill>
        </p:spPr>
        <p:txBody>
          <a:bodyPr wrap="square" rtlCol="0">
            <a:spAutoFit/>
          </a:bodyPr>
          <a:lstStyle/>
          <a:p>
            <a:endParaRPr lang="en-US"/>
          </a:p>
        </p:txBody>
      </p:sp>
      <p:pic>
        <p:nvPicPr>
          <p:cNvPr id="8" name="Picture 7">
            <a:extLst>
              <a:ext uri="{FF2B5EF4-FFF2-40B4-BE49-F238E27FC236}">
                <a16:creationId xmlns:a16="http://schemas.microsoft.com/office/drawing/2014/main" id="{38C85FB5-98E6-2B38-2252-8AC5AA8EE8B5}"/>
              </a:ext>
            </a:extLst>
          </p:cNvPr>
          <p:cNvPicPr>
            <a:picLocks noChangeAspect="1"/>
          </p:cNvPicPr>
          <p:nvPr/>
        </p:nvPicPr>
        <p:blipFill>
          <a:blip r:embed="rId3"/>
          <a:stretch>
            <a:fillRect/>
          </a:stretch>
        </p:blipFill>
        <p:spPr>
          <a:xfrm>
            <a:off x="11075099" y="6273389"/>
            <a:ext cx="785467" cy="257375"/>
          </a:xfrm>
          <a:prstGeom prst="rect">
            <a:avLst/>
          </a:prstGeom>
        </p:spPr>
      </p:pic>
      <p:pic>
        <p:nvPicPr>
          <p:cNvPr id="16" name="Picture 15">
            <a:extLst>
              <a:ext uri="{FF2B5EF4-FFF2-40B4-BE49-F238E27FC236}">
                <a16:creationId xmlns:a16="http://schemas.microsoft.com/office/drawing/2014/main" id="{DC00E144-E738-5EEF-D4E1-CF203DBD4A5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499" y="310140"/>
            <a:ext cx="9203044" cy="6622221"/>
          </a:xfrm>
          <a:prstGeom prst="rect">
            <a:avLst/>
          </a:prstGeom>
        </p:spPr>
      </p:pic>
      <p:sp>
        <p:nvSpPr>
          <p:cNvPr id="19" name="TextBox 18">
            <a:extLst>
              <a:ext uri="{FF2B5EF4-FFF2-40B4-BE49-F238E27FC236}">
                <a16:creationId xmlns:a16="http://schemas.microsoft.com/office/drawing/2014/main" id="{839585C3-3364-E335-BCAB-D6A3E818A2DF}"/>
              </a:ext>
            </a:extLst>
          </p:cNvPr>
          <p:cNvSpPr txBox="1"/>
          <p:nvPr/>
        </p:nvSpPr>
        <p:spPr>
          <a:xfrm>
            <a:off x="11075099" y="5792335"/>
            <a:ext cx="998713" cy="169926"/>
          </a:xfrm>
          <a:prstGeom prst="rect">
            <a:avLst/>
          </a:prstGeom>
          <a:solidFill>
            <a:schemeClr val="bg1"/>
          </a:solidFill>
        </p:spPr>
        <p:txBody>
          <a:bodyPr wrap="square" rtlCol="0">
            <a:spAutoFit/>
          </a:bodyPr>
          <a:lstStyle/>
          <a:p>
            <a:endParaRPr lang="en-US"/>
          </a:p>
        </p:txBody>
      </p:sp>
      <p:sp>
        <p:nvSpPr>
          <p:cNvPr id="20" name="TextBox 19">
            <a:extLst>
              <a:ext uri="{FF2B5EF4-FFF2-40B4-BE49-F238E27FC236}">
                <a16:creationId xmlns:a16="http://schemas.microsoft.com/office/drawing/2014/main" id="{BBB92DB3-B55E-0534-1F73-E91A5D1A718F}"/>
              </a:ext>
            </a:extLst>
          </p:cNvPr>
          <p:cNvSpPr txBox="1"/>
          <p:nvPr/>
        </p:nvSpPr>
        <p:spPr>
          <a:xfrm>
            <a:off x="11012259" y="3191069"/>
            <a:ext cx="1179740" cy="169926"/>
          </a:xfrm>
          <a:prstGeom prst="rect">
            <a:avLst/>
          </a:prstGeom>
          <a:solidFill>
            <a:schemeClr val="bg1"/>
          </a:solidFill>
        </p:spPr>
        <p:txBody>
          <a:bodyPr wrap="square" rtlCol="0">
            <a:spAutoFit/>
          </a:bodyPr>
          <a:lstStyle/>
          <a:p>
            <a:endParaRPr lang="en-US"/>
          </a:p>
        </p:txBody>
      </p:sp>
      <p:sp>
        <p:nvSpPr>
          <p:cNvPr id="6" name="TextBox 5">
            <a:extLst>
              <a:ext uri="{FF2B5EF4-FFF2-40B4-BE49-F238E27FC236}">
                <a16:creationId xmlns:a16="http://schemas.microsoft.com/office/drawing/2014/main" id="{DF191466-3469-29ED-53B3-2B54CCAAA53A}"/>
              </a:ext>
            </a:extLst>
          </p:cNvPr>
          <p:cNvSpPr txBox="1"/>
          <p:nvPr/>
        </p:nvSpPr>
        <p:spPr>
          <a:xfrm>
            <a:off x="118188" y="5599812"/>
            <a:ext cx="3962598" cy="1200329"/>
          </a:xfrm>
          <a:prstGeom prst="rect">
            <a:avLst/>
          </a:prstGeom>
          <a:noFill/>
        </p:spPr>
        <p:txBody>
          <a:bodyPr wrap="square" rtlCol="0">
            <a:spAutoFit/>
          </a:bodyPr>
          <a:lstStyle/>
          <a:p>
            <a:r>
              <a:rPr lang="en-US" sz="2400" b="1" dirty="0">
                <a:solidFill>
                  <a:srgbClr val="002060"/>
                </a:solidFill>
              </a:rPr>
              <a:t>Lauren May,</a:t>
            </a:r>
          </a:p>
          <a:p>
            <a:r>
              <a:rPr lang="en-US" sz="2400" b="1" dirty="0">
                <a:solidFill>
                  <a:srgbClr val="002060"/>
                </a:solidFill>
              </a:rPr>
              <a:t>Director of Advocacy</a:t>
            </a:r>
          </a:p>
          <a:p>
            <a:r>
              <a:rPr lang="en-US" sz="2400" b="1" dirty="0">
                <a:hlinkClick r:id="rId5"/>
              </a:rPr>
              <a:t>Lmay@sufs.org</a:t>
            </a:r>
            <a:r>
              <a:rPr lang="en-US" sz="2400" b="1" dirty="0"/>
              <a:t> </a:t>
            </a:r>
          </a:p>
        </p:txBody>
      </p:sp>
    </p:spTree>
    <p:extLst>
      <p:ext uri="{BB962C8B-B14F-4D97-AF65-F5344CB8AC3E}">
        <p14:creationId xmlns:p14="http://schemas.microsoft.com/office/powerpoint/2010/main" val="420436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D15E4-541A-BC14-BB76-875DD50B75DA}"/>
              </a:ext>
            </a:extLst>
          </p:cNvPr>
          <p:cNvSpPr txBox="1"/>
          <p:nvPr/>
        </p:nvSpPr>
        <p:spPr>
          <a:xfrm>
            <a:off x="6096000" y="724874"/>
            <a:ext cx="5574535" cy="4278094"/>
          </a:xfrm>
          <a:prstGeom prst="rect">
            <a:avLst/>
          </a:prstGeom>
          <a:noFill/>
        </p:spPr>
        <p:txBody>
          <a:bodyPr wrap="square" rtlCol="0">
            <a:spAutoFit/>
          </a:bodyPr>
          <a:lstStyle/>
          <a:p>
            <a:pPr algn="ctr"/>
            <a:r>
              <a:rPr lang="en-US" sz="3600" dirty="0">
                <a:solidFill>
                  <a:srgbClr val="002060"/>
                </a:solidFill>
                <a:latin typeface="Nunito Sans "/>
              </a:rPr>
              <a:t>OUR NEXT OFFICE HOURS IS SCHEDULED FOR </a:t>
            </a:r>
          </a:p>
          <a:p>
            <a:pPr algn="ctr"/>
            <a:r>
              <a:rPr lang="en-US" sz="4400" b="1" dirty="0">
                <a:solidFill>
                  <a:srgbClr val="002060"/>
                </a:solidFill>
                <a:latin typeface="Nunito Sans "/>
              </a:rPr>
              <a:t>May 6th</a:t>
            </a:r>
          </a:p>
          <a:p>
            <a:pPr algn="ctr"/>
            <a:endParaRPr lang="en-US" sz="3600" dirty="0">
              <a:solidFill>
                <a:srgbClr val="002060"/>
              </a:solidFill>
              <a:latin typeface="Nunito Sans "/>
            </a:endParaRPr>
          </a:p>
          <a:p>
            <a:pPr algn="ctr"/>
            <a:r>
              <a:rPr lang="en-US" sz="2000" dirty="0">
                <a:solidFill>
                  <a:srgbClr val="002060"/>
                </a:solidFill>
                <a:latin typeface="Nunito Sans "/>
              </a:rPr>
              <a:t>REMINDER:</a:t>
            </a:r>
          </a:p>
          <a:p>
            <a:pPr algn="ctr"/>
            <a:r>
              <a:rPr lang="en-US" sz="2000" dirty="0">
                <a:solidFill>
                  <a:srgbClr val="002060"/>
                </a:solidFill>
                <a:latin typeface="Nunito Sans "/>
              </a:rPr>
              <a:t>OFFICE HOURS WILL BE CONDUCTED AT</a:t>
            </a:r>
          </a:p>
          <a:p>
            <a:pPr algn="ctr"/>
            <a:r>
              <a:rPr lang="en-US" sz="2000" dirty="0">
                <a:solidFill>
                  <a:srgbClr val="002060"/>
                </a:solidFill>
                <a:latin typeface="Nunito Sans "/>
              </a:rPr>
              <a:t> 10 AM &amp; 4 PM</a:t>
            </a:r>
          </a:p>
          <a:p>
            <a:pPr algn="ctr"/>
            <a:r>
              <a:rPr lang="en-US" sz="2000" b="1" dirty="0">
                <a:solidFill>
                  <a:srgbClr val="002060"/>
                </a:solidFill>
                <a:highlight>
                  <a:srgbClr val="FF0000"/>
                </a:highlight>
                <a:latin typeface="Nunito Sans "/>
              </a:rPr>
              <a:t>NEW CADENCE: EVERY 1</a:t>
            </a:r>
            <a:r>
              <a:rPr lang="en-US" sz="2000" b="1" baseline="30000" dirty="0">
                <a:solidFill>
                  <a:srgbClr val="002060"/>
                </a:solidFill>
                <a:highlight>
                  <a:srgbClr val="FF0000"/>
                </a:highlight>
                <a:latin typeface="Nunito Sans "/>
              </a:rPr>
              <a:t>st</a:t>
            </a:r>
            <a:r>
              <a:rPr lang="en-US" sz="2000" b="1" dirty="0">
                <a:solidFill>
                  <a:srgbClr val="002060"/>
                </a:solidFill>
                <a:highlight>
                  <a:srgbClr val="FF0000"/>
                </a:highlight>
                <a:latin typeface="Nunito Sans "/>
              </a:rPr>
              <a:t> THURSDAY</a:t>
            </a:r>
            <a:endParaRPr lang="en-US" sz="2400" b="1" dirty="0">
              <a:solidFill>
                <a:srgbClr val="002060"/>
              </a:solidFill>
              <a:highlight>
                <a:srgbClr val="FF0000"/>
              </a:highlight>
              <a:latin typeface="Nunito Sans "/>
            </a:endParaRPr>
          </a:p>
        </p:txBody>
      </p:sp>
      <p:pic>
        <p:nvPicPr>
          <p:cNvPr id="4" name="Picture 3" descr="A qr code on a white background&#10;&#10;Description automatically generated">
            <a:extLst>
              <a:ext uri="{FF2B5EF4-FFF2-40B4-BE49-F238E27FC236}">
                <a16:creationId xmlns:a16="http://schemas.microsoft.com/office/drawing/2014/main" id="{F147E8B4-E434-5118-9338-F7A8F01AE18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344334" y="5002968"/>
            <a:ext cx="1077865" cy="107786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299B1C2-3A38-A226-EE14-CB060C8C5894}"/>
              </a:ext>
            </a:extLst>
          </p:cNvPr>
          <p:cNvSpPr txBox="1"/>
          <p:nvPr/>
        </p:nvSpPr>
        <p:spPr>
          <a:xfrm>
            <a:off x="6096000" y="6280078"/>
            <a:ext cx="5779554" cy="369332"/>
          </a:xfrm>
          <a:prstGeom prst="rect">
            <a:avLst/>
          </a:prstGeom>
          <a:noFill/>
        </p:spPr>
        <p:txBody>
          <a:bodyPr wrap="square" rtlCol="0">
            <a:spAutoFit/>
          </a:bodyPr>
          <a:lstStyle/>
          <a:p>
            <a:r>
              <a:rPr lang="en-US">
                <a:latin typeface="Nunito Sans" panose="00000500000000000000" pitchFamily="2" charset="0"/>
              </a:rPr>
              <a:t>To register for future sessions, use the QR code here</a:t>
            </a:r>
            <a:r>
              <a:rPr lang="en-US"/>
              <a:t>.</a:t>
            </a:r>
          </a:p>
        </p:txBody>
      </p:sp>
      <p:sp>
        <p:nvSpPr>
          <p:cNvPr id="2" name="Rectangle 1">
            <a:extLst>
              <a:ext uri="{FF2B5EF4-FFF2-40B4-BE49-F238E27FC236}">
                <a16:creationId xmlns:a16="http://schemas.microsoft.com/office/drawing/2014/main" id="{C2A25F72-47D2-B6A7-A212-443E31C509EC}"/>
              </a:ext>
            </a:extLst>
          </p:cNvPr>
          <p:cNvSpPr/>
          <p:nvPr/>
        </p:nvSpPr>
        <p:spPr>
          <a:xfrm>
            <a:off x="616449" y="986319"/>
            <a:ext cx="4162807" cy="1569660"/>
          </a:xfrm>
          <a:prstGeom prst="rect">
            <a:avLst/>
          </a:prstGeom>
          <a:noFill/>
        </p:spPr>
        <p:txBody>
          <a:bodyPr wrap="square" lIns="91440" tIns="45720" rIns="91440" bIns="45720">
            <a:spAutoFit/>
          </a:bodyPr>
          <a:lstStyle/>
          <a:p>
            <a:pPr algn="ctr"/>
            <a:r>
              <a:rPr lang="en-US" sz="9600" b="1" cap="none" spc="0" dirty="0">
                <a:ln w="9525">
                  <a:solidFill>
                    <a:schemeClr val="bg1">
                      <a:lumMod val="95000"/>
                    </a:schemeClr>
                  </a:solidFill>
                  <a:prstDash val="solid"/>
                </a:ln>
                <a:solidFill>
                  <a:srgbClr val="C00000"/>
                </a:solidFill>
                <a:effectLst>
                  <a:outerShdw blurRad="50800" dist="38100" dir="16200000" rotWithShape="0">
                    <a:prstClr val="black">
                      <a:alpha val="40000"/>
                    </a:prstClr>
                  </a:outerShdw>
                </a:effectLst>
              </a:rPr>
              <a:t>Join Us</a:t>
            </a:r>
          </a:p>
        </p:txBody>
      </p:sp>
      <p:pic>
        <p:nvPicPr>
          <p:cNvPr id="1026" name="Picture 2" descr="Office Hours Images – Browse 365,273 Stock Photos, Vectors, and Video |  Adobe Stock">
            <a:extLst>
              <a:ext uri="{FF2B5EF4-FFF2-40B4-BE49-F238E27FC236}">
                <a16:creationId xmlns:a16="http://schemas.microsoft.com/office/drawing/2014/main" id="{26DE85E7-0767-2636-4D22-E1A0C8ABB5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12" y="2821718"/>
            <a:ext cx="3814044" cy="253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5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158C4D-C9F8-20F1-08AC-41948BDEFDC0}"/>
              </a:ext>
            </a:extLst>
          </p:cNvPr>
          <p:cNvSpPr txBox="1"/>
          <p:nvPr/>
        </p:nvSpPr>
        <p:spPr>
          <a:xfrm>
            <a:off x="106166" y="92467"/>
            <a:ext cx="11979668" cy="6673065"/>
          </a:xfrm>
          <a:prstGeom prst="rect">
            <a:avLst/>
          </a:prstGeom>
          <a:noFill/>
          <a:ln w="104775">
            <a:solidFill>
              <a:srgbClr val="FF0000"/>
            </a:solidFill>
          </a:ln>
        </p:spPr>
        <p:txBody>
          <a:bodyPr wrap="square" rtlCol="0">
            <a:spAutoFit/>
          </a:bodyPr>
          <a:lstStyle/>
          <a:p>
            <a:endParaRPr lang="en-US"/>
          </a:p>
        </p:txBody>
      </p:sp>
      <p:sp>
        <p:nvSpPr>
          <p:cNvPr id="2" name="Title 4">
            <a:extLst>
              <a:ext uri="{FF2B5EF4-FFF2-40B4-BE49-F238E27FC236}">
                <a16:creationId xmlns:a16="http://schemas.microsoft.com/office/drawing/2014/main" id="{A9DFA5F3-9911-BD51-6FFE-2CBC3DEEC6C4}"/>
              </a:ext>
            </a:extLst>
          </p:cNvPr>
          <p:cNvSpPr txBox="1">
            <a:spLocks/>
          </p:cNvSpPr>
          <p:nvPr/>
        </p:nvSpPr>
        <p:spPr>
          <a:xfrm>
            <a:off x="971764" y="4876751"/>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a:latin typeface="Nunito Sans  "/>
              </a:rPr>
              <a:t>Scholarship Updates</a:t>
            </a:r>
          </a:p>
        </p:txBody>
      </p:sp>
      <p:pic>
        <p:nvPicPr>
          <p:cNvPr id="6" name="Picture 5" descr="A red and black logo&#10;&#10;Description automatically generated with medium confidence">
            <a:extLst>
              <a:ext uri="{FF2B5EF4-FFF2-40B4-BE49-F238E27FC236}">
                <a16:creationId xmlns:a16="http://schemas.microsoft.com/office/drawing/2014/main" id="{6F2774BE-401B-52ED-6382-E24C41E0B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7178" y="1270464"/>
            <a:ext cx="3771900" cy="3371850"/>
          </a:xfrm>
          <a:prstGeom prst="rect">
            <a:avLst/>
          </a:prstGeom>
        </p:spPr>
      </p:pic>
    </p:spTree>
    <p:extLst>
      <p:ext uri="{BB962C8B-B14F-4D97-AF65-F5344CB8AC3E}">
        <p14:creationId xmlns:p14="http://schemas.microsoft.com/office/powerpoint/2010/main" val="46788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37CD0A-4A6F-2B26-4544-C544ECDCE1FD}"/>
              </a:ext>
            </a:extLst>
          </p:cNvPr>
          <p:cNvSpPr txBox="1"/>
          <p:nvPr/>
        </p:nvSpPr>
        <p:spPr>
          <a:xfrm>
            <a:off x="0" y="177238"/>
            <a:ext cx="12192000" cy="783396"/>
          </a:xfrm>
          <a:prstGeom prst="rect">
            <a:avLst/>
          </a:prstGeom>
          <a:solidFill>
            <a:srgbClr val="002060"/>
          </a:solidFill>
        </p:spPr>
        <p:txBody>
          <a:bodyPr wrap="square" rtlCol="0">
            <a:spAutoFit/>
          </a:bodyPr>
          <a:lstStyle/>
          <a:p>
            <a:endParaRPr lang="en-US" dirty="0"/>
          </a:p>
        </p:txBody>
      </p:sp>
      <p:sp>
        <p:nvSpPr>
          <p:cNvPr id="2" name="Text Placeholder 2">
            <a:extLst>
              <a:ext uri="{FF2B5EF4-FFF2-40B4-BE49-F238E27FC236}">
                <a16:creationId xmlns:a16="http://schemas.microsoft.com/office/drawing/2014/main" id="{56BA0DD9-58E0-C207-C82F-E98EDB7CE7BF}"/>
              </a:ext>
            </a:extLst>
          </p:cNvPr>
          <p:cNvSpPr txBox="1">
            <a:spLocks/>
          </p:cNvSpPr>
          <p:nvPr/>
        </p:nvSpPr>
        <p:spPr>
          <a:xfrm>
            <a:off x="355600" y="1191624"/>
            <a:ext cx="11480800" cy="5263841"/>
          </a:xfrm>
          <a:prstGeom prst="rect">
            <a:avLst/>
          </a:prstGeom>
        </p:spPr>
        <p:txBody>
          <a:bodyPr vert="horz" lIns="91440" tIns="45720" rIns="91440" bIns="45720" rtlCol="0" anchor="t">
            <a:normAutofit fontScale="625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100" b="1" dirty="0">
                <a:solidFill>
                  <a:srgbClr val="FF0000"/>
                </a:solidFill>
              </a:rPr>
              <a:t>FES-EO and FTC</a:t>
            </a:r>
            <a:endParaRPr lang="en-US" sz="5100" b="1" dirty="0">
              <a:solidFill>
                <a:srgbClr val="1D428A"/>
              </a:solidFill>
              <a:latin typeface="Nunito Sans"/>
            </a:endParaRPr>
          </a:p>
          <a:p>
            <a:pPr algn="ctr"/>
            <a:r>
              <a:rPr lang="en-US" sz="5100" b="1" dirty="0">
                <a:solidFill>
                  <a:srgbClr val="002060"/>
                </a:solidFill>
                <a:latin typeface="Nunito Sans"/>
              </a:rPr>
              <a:t>Students on Applications: 388,408</a:t>
            </a:r>
          </a:p>
          <a:p>
            <a:pPr algn="ctr"/>
            <a:r>
              <a:rPr lang="en-US" sz="5100" b="1" dirty="0">
                <a:solidFill>
                  <a:srgbClr val="002060"/>
                </a:solidFill>
                <a:latin typeface="Nunito Sans"/>
              </a:rPr>
              <a:t>Total Students Awarded:  303,277</a:t>
            </a:r>
          </a:p>
          <a:p>
            <a:pPr algn="ctr"/>
            <a:r>
              <a:rPr lang="en-US" sz="5100" b="1" dirty="0">
                <a:solidFill>
                  <a:srgbClr val="002060"/>
                </a:solidFill>
                <a:latin typeface="Nunito Sans"/>
              </a:rPr>
              <a:t>Total Students Enrolled: 267,650</a:t>
            </a:r>
          </a:p>
          <a:p>
            <a:pPr algn="ctr"/>
            <a:endParaRPr lang="en-US" sz="5100" b="1" dirty="0">
              <a:solidFill>
                <a:srgbClr val="2F5597"/>
              </a:solidFill>
              <a:latin typeface="Nunito Sans"/>
            </a:endParaRPr>
          </a:p>
          <a:p>
            <a:pPr algn="ctr"/>
            <a:r>
              <a:rPr lang="en-US" sz="5100" b="1" dirty="0">
                <a:solidFill>
                  <a:srgbClr val="FF0000"/>
                </a:solidFill>
              </a:rPr>
              <a:t>PEP</a:t>
            </a:r>
            <a:endParaRPr lang="en-US" sz="3300" dirty="0">
              <a:solidFill>
                <a:srgbClr val="1D428A"/>
              </a:solidFill>
              <a:latin typeface="Nunito Sans"/>
            </a:endParaRPr>
          </a:p>
          <a:p>
            <a:pPr algn="ctr"/>
            <a:r>
              <a:rPr lang="en-US" sz="5100" b="1" dirty="0">
                <a:solidFill>
                  <a:srgbClr val="002060"/>
                </a:solidFill>
                <a:latin typeface="Nunito Sans"/>
              </a:rPr>
              <a:t>2023-24 20K Students </a:t>
            </a:r>
          </a:p>
          <a:p>
            <a:pPr algn="ctr"/>
            <a:r>
              <a:rPr lang="en-US" sz="5100" b="1" dirty="0">
                <a:solidFill>
                  <a:srgbClr val="002060"/>
                </a:solidFill>
                <a:latin typeface="Nunito Sans"/>
              </a:rPr>
              <a:t>2024-25 60K Students</a:t>
            </a:r>
          </a:p>
          <a:p>
            <a:pPr algn="ctr"/>
            <a:endParaRPr lang="en-US" sz="5100" b="1" dirty="0">
              <a:solidFill>
                <a:srgbClr val="1D428A"/>
              </a:solidFill>
              <a:latin typeface="Nunito Sans"/>
            </a:endParaRPr>
          </a:p>
          <a:p>
            <a:pPr algn="ctr"/>
            <a:r>
              <a:rPr lang="en-US" sz="5100" b="1" dirty="0">
                <a:solidFill>
                  <a:srgbClr val="FF0000"/>
                </a:solidFill>
              </a:rPr>
              <a:t>FES-UA</a:t>
            </a:r>
            <a:endParaRPr lang="en-US" sz="3300" dirty="0">
              <a:solidFill>
                <a:srgbClr val="1D428A"/>
              </a:solidFill>
              <a:latin typeface="Nunito Sans"/>
            </a:endParaRPr>
          </a:p>
          <a:p>
            <a:pPr algn="ctr"/>
            <a:r>
              <a:rPr lang="en-US" sz="5100" b="1" dirty="0">
                <a:solidFill>
                  <a:srgbClr val="002060"/>
                </a:solidFill>
                <a:latin typeface="Nunito Sans"/>
              </a:rPr>
              <a:t>Students on Applications: 105,552</a:t>
            </a:r>
          </a:p>
          <a:p>
            <a:pPr algn="ctr"/>
            <a:r>
              <a:rPr lang="en-US" sz="5100" b="1" dirty="0">
                <a:solidFill>
                  <a:srgbClr val="002060"/>
                </a:solidFill>
                <a:latin typeface="Nunito Sans"/>
              </a:rPr>
              <a:t>Total Students Awarded: 96,549</a:t>
            </a:r>
          </a:p>
          <a:p>
            <a:pPr algn="ctr"/>
            <a:endParaRPr lang="en-US" sz="5100" b="1" dirty="0">
              <a:solidFill>
                <a:srgbClr val="FF0000"/>
              </a:solidFill>
              <a:latin typeface="Nunito Sans"/>
            </a:endParaRPr>
          </a:p>
          <a:p>
            <a:pPr algn="ctr"/>
            <a:endParaRPr lang="en-US" sz="1800" dirty="0">
              <a:solidFill>
                <a:srgbClr val="1D428A"/>
              </a:solidFill>
              <a:latin typeface="Nunito Sans"/>
            </a:endParaRPr>
          </a:p>
        </p:txBody>
      </p:sp>
      <p:pic>
        <p:nvPicPr>
          <p:cNvPr id="5" name="Picture 4" descr="Logo, company name&#10;&#10;Description automatically generated">
            <a:extLst>
              <a:ext uri="{FF2B5EF4-FFF2-40B4-BE49-F238E27FC236}">
                <a16:creationId xmlns:a16="http://schemas.microsoft.com/office/drawing/2014/main" id="{1590168C-B746-B10F-51A8-A17B9390A0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7562" y="4357965"/>
            <a:ext cx="2238838" cy="2500035"/>
          </a:xfrm>
          <a:prstGeom prst="rect">
            <a:avLst/>
          </a:prstGeom>
        </p:spPr>
      </p:pic>
      <p:sp>
        <p:nvSpPr>
          <p:cNvPr id="7" name="TextBox 6">
            <a:extLst>
              <a:ext uri="{FF2B5EF4-FFF2-40B4-BE49-F238E27FC236}">
                <a16:creationId xmlns:a16="http://schemas.microsoft.com/office/drawing/2014/main" id="{6CDDF8E1-B9EE-10F8-8910-5D0163BCC69C}"/>
              </a:ext>
            </a:extLst>
          </p:cNvPr>
          <p:cNvSpPr txBox="1"/>
          <p:nvPr/>
        </p:nvSpPr>
        <p:spPr>
          <a:xfrm>
            <a:off x="1782639" y="306688"/>
            <a:ext cx="8170523" cy="769441"/>
          </a:xfrm>
          <a:prstGeom prst="rect">
            <a:avLst/>
          </a:prstGeom>
          <a:noFill/>
        </p:spPr>
        <p:txBody>
          <a:bodyPr wrap="square">
            <a:spAutoFit/>
          </a:bodyPr>
          <a:lstStyle/>
          <a:p>
            <a:pPr algn="ctr"/>
            <a:r>
              <a:rPr lang="en-US" sz="4400" b="1" dirty="0">
                <a:solidFill>
                  <a:schemeClr val="bg1"/>
                </a:solidFill>
              </a:rPr>
              <a:t>2023-24 Scholarship Updates</a:t>
            </a:r>
            <a:endParaRPr lang="en-US" sz="4400" dirty="0">
              <a:solidFill>
                <a:schemeClr val="bg1"/>
              </a:solidFill>
            </a:endParaRPr>
          </a:p>
        </p:txBody>
      </p:sp>
    </p:spTree>
    <p:extLst>
      <p:ext uri="{BB962C8B-B14F-4D97-AF65-F5344CB8AC3E}">
        <p14:creationId xmlns:p14="http://schemas.microsoft.com/office/powerpoint/2010/main" val="3249294136"/>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37CD0A-4A6F-2B26-4544-C544ECDCE1FD}"/>
              </a:ext>
            </a:extLst>
          </p:cNvPr>
          <p:cNvSpPr txBox="1"/>
          <p:nvPr/>
        </p:nvSpPr>
        <p:spPr>
          <a:xfrm>
            <a:off x="0" y="177238"/>
            <a:ext cx="12192000" cy="783396"/>
          </a:xfrm>
          <a:prstGeom prst="rect">
            <a:avLst/>
          </a:prstGeom>
          <a:solidFill>
            <a:srgbClr val="002060"/>
          </a:solidFill>
        </p:spPr>
        <p:txBody>
          <a:bodyPr wrap="square" rtlCol="0">
            <a:spAutoFit/>
          </a:bodyPr>
          <a:lstStyle/>
          <a:p>
            <a:endParaRPr lang="en-US" dirty="0"/>
          </a:p>
        </p:txBody>
      </p:sp>
      <p:sp>
        <p:nvSpPr>
          <p:cNvPr id="2" name="Text Placeholder 2">
            <a:extLst>
              <a:ext uri="{FF2B5EF4-FFF2-40B4-BE49-F238E27FC236}">
                <a16:creationId xmlns:a16="http://schemas.microsoft.com/office/drawing/2014/main" id="{56BA0DD9-58E0-C207-C82F-E98EDB7CE7BF}"/>
              </a:ext>
            </a:extLst>
          </p:cNvPr>
          <p:cNvSpPr txBox="1">
            <a:spLocks/>
          </p:cNvSpPr>
          <p:nvPr/>
        </p:nvSpPr>
        <p:spPr>
          <a:xfrm>
            <a:off x="355600" y="1191624"/>
            <a:ext cx="11480800" cy="5263841"/>
          </a:xfrm>
          <a:prstGeom prst="rect">
            <a:avLst/>
          </a:prstGeom>
        </p:spPr>
        <p:txBody>
          <a:bodyPr vert="horz" lIns="91440" tIns="45720" rIns="91440" bIns="45720" rtlCol="0" anchor="t">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100" b="1" dirty="0">
                <a:solidFill>
                  <a:srgbClr val="FF0000"/>
                </a:solidFill>
              </a:rPr>
              <a:t>FES-EO and FTC</a:t>
            </a:r>
            <a:endParaRPr lang="en-US" sz="5100" b="1" dirty="0">
              <a:solidFill>
                <a:srgbClr val="1D428A"/>
              </a:solidFill>
              <a:latin typeface="Nunito Sans"/>
            </a:endParaRPr>
          </a:p>
          <a:p>
            <a:pPr algn="ctr"/>
            <a:r>
              <a:rPr lang="en-US" sz="5100" b="1" dirty="0">
                <a:solidFill>
                  <a:srgbClr val="002060"/>
                </a:solidFill>
                <a:latin typeface="Nunito Sans"/>
              </a:rPr>
              <a:t>Students on Applications: 205,000</a:t>
            </a:r>
          </a:p>
          <a:p>
            <a:pPr algn="ctr"/>
            <a:endParaRPr lang="en-US" sz="5100" b="1" dirty="0">
              <a:solidFill>
                <a:srgbClr val="FF0000"/>
              </a:solidFill>
            </a:endParaRPr>
          </a:p>
          <a:p>
            <a:pPr algn="ctr"/>
            <a:r>
              <a:rPr lang="en-US" sz="5100" b="1" dirty="0">
                <a:solidFill>
                  <a:srgbClr val="FF0000"/>
                </a:solidFill>
              </a:rPr>
              <a:t>FES-UA</a:t>
            </a:r>
            <a:endParaRPr lang="en-US" sz="3300" dirty="0">
              <a:solidFill>
                <a:srgbClr val="1D428A"/>
              </a:solidFill>
              <a:latin typeface="Nunito Sans"/>
            </a:endParaRPr>
          </a:p>
          <a:p>
            <a:pPr algn="ctr"/>
            <a:r>
              <a:rPr lang="en-US" sz="5100" b="1" dirty="0">
                <a:solidFill>
                  <a:srgbClr val="002060"/>
                </a:solidFill>
                <a:latin typeface="Nunito Sans"/>
              </a:rPr>
              <a:t>Students on Application: 64,000</a:t>
            </a:r>
          </a:p>
          <a:p>
            <a:pPr algn="ctr"/>
            <a:endParaRPr lang="en-US" sz="1800" dirty="0">
              <a:solidFill>
                <a:srgbClr val="1D428A"/>
              </a:solidFill>
              <a:latin typeface="Nunito Sans"/>
            </a:endParaRPr>
          </a:p>
        </p:txBody>
      </p:sp>
      <p:pic>
        <p:nvPicPr>
          <p:cNvPr id="5" name="Picture 4" descr="Logo, company name&#10;&#10;Description automatically generated">
            <a:extLst>
              <a:ext uri="{FF2B5EF4-FFF2-40B4-BE49-F238E27FC236}">
                <a16:creationId xmlns:a16="http://schemas.microsoft.com/office/drawing/2014/main" id="{1590168C-B746-B10F-51A8-A17B9390A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5454" y="5047945"/>
            <a:ext cx="1620946" cy="1810056"/>
          </a:xfrm>
          <a:prstGeom prst="rect">
            <a:avLst/>
          </a:prstGeom>
        </p:spPr>
      </p:pic>
      <p:sp>
        <p:nvSpPr>
          <p:cNvPr id="7" name="TextBox 6">
            <a:extLst>
              <a:ext uri="{FF2B5EF4-FFF2-40B4-BE49-F238E27FC236}">
                <a16:creationId xmlns:a16="http://schemas.microsoft.com/office/drawing/2014/main" id="{6CDDF8E1-B9EE-10F8-8910-5D0163BCC69C}"/>
              </a:ext>
            </a:extLst>
          </p:cNvPr>
          <p:cNvSpPr txBox="1"/>
          <p:nvPr/>
        </p:nvSpPr>
        <p:spPr>
          <a:xfrm>
            <a:off x="1782639" y="306688"/>
            <a:ext cx="8170523" cy="769441"/>
          </a:xfrm>
          <a:prstGeom prst="rect">
            <a:avLst/>
          </a:prstGeom>
          <a:noFill/>
        </p:spPr>
        <p:txBody>
          <a:bodyPr wrap="square">
            <a:spAutoFit/>
          </a:bodyPr>
          <a:lstStyle/>
          <a:p>
            <a:pPr algn="ctr"/>
            <a:r>
              <a:rPr lang="en-US" sz="4400" b="1" dirty="0">
                <a:solidFill>
                  <a:schemeClr val="bg1"/>
                </a:solidFill>
              </a:rPr>
              <a:t>2024-25 Scholarship Updates</a:t>
            </a:r>
            <a:endParaRPr lang="en-US" sz="4400" dirty="0">
              <a:solidFill>
                <a:schemeClr val="bg1"/>
              </a:solidFill>
            </a:endParaRPr>
          </a:p>
        </p:txBody>
      </p:sp>
    </p:spTree>
    <p:extLst>
      <p:ext uri="{BB962C8B-B14F-4D97-AF65-F5344CB8AC3E}">
        <p14:creationId xmlns:p14="http://schemas.microsoft.com/office/powerpoint/2010/main" val="51123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56F116-B22C-5556-868B-1C218D9E0853}"/>
              </a:ext>
            </a:extLst>
          </p:cNvPr>
          <p:cNvSpPr txBox="1"/>
          <p:nvPr/>
        </p:nvSpPr>
        <p:spPr>
          <a:xfrm>
            <a:off x="0" y="313252"/>
            <a:ext cx="12192000" cy="646331"/>
          </a:xfrm>
          <a:prstGeom prst="rect">
            <a:avLst/>
          </a:prstGeom>
          <a:solidFill>
            <a:srgbClr val="0070C0"/>
          </a:solidFill>
        </p:spPr>
        <p:txBody>
          <a:bodyPr wrap="square">
            <a:spAutoFit/>
          </a:bodyPr>
          <a:lstStyle/>
          <a:p>
            <a:pPr algn="ctr"/>
            <a:r>
              <a:rPr lang="en-US" sz="3600" dirty="0">
                <a:solidFill>
                  <a:schemeClr val="bg1"/>
                </a:solidFill>
                <a:latin typeface="Nunito Sans Black "/>
              </a:rPr>
              <a:t>Legislative Updates</a:t>
            </a:r>
          </a:p>
        </p:txBody>
      </p:sp>
      <p:sp>
        <p:nvSpPr>
          <p:cNvPr id="6" name="TextBox 5">
            <a:extLst>
              <a:ext uri="{FF2B5EF4-FFF2-40B4-BE49-F238E27FC236}">
                <a16:creationId xmlns:a16="http://schemas.microsoft.com/office/drawing/2014/main" id="{5C3CF20F-A3C3-652D-84B0-DA341BDF32C2}"/>
              </a:ext>
            </a:extLst>
          </p:cNvPr>
          <p:cNvSpPr txBox="1"/>
          <p:nvPr/>
        </p:nvSpPr>
        <p:spPr>
          <a:xfrm>
            <a:off x="239150" y="959583"/>
            <a:ext cx="11282289" cy="5170646"/>
          </a:xfrm>
          <a:prstGeom prst="rect">
            <a:avLst/>
          </a:prstGeom>
          <a:noFill/>
        </p:spPr>
        <p:txBody>
          <a:bodyPr wrap="square">
            <a:spAutoFit/>
          </a:bodyPr>
          <a:lstStyle/>
          <a:p>
            <a:r>
              <a:rPr lang="en-US" sz="2200" dirty="0">
                <a:solidFill>
                  <a:srgbClr val="FF0000"/>
                </a:solidFill>
              </a:rPr>
              <a:t>Family Empowerment Scholarship for Educational Options (FES-EO), Florida Tax Credit Scholarship (FTC), and Family Empowerment Scholarship for Unique Abilities (FES-UA): </a:t>
            </a:r>
          </a:p>
          <a:p>
            <a:endParaRPr lang="en-US" sz="2200" dirty="0"/>
          </a:p>
          <a:p>
            <a:r>
              <a:rPr lang="en-US" sz="2200" dirty="0"/>
              <a:t>• </a:t>
            </a:r>
            <a:r>
              <a:rPr lang="en-US" sz="2200" dirty="0">
                <a:highlight>
                  <a:srgbClr val="FFFF00"/>
                </a:highlight>
              </a:rPr>
              <a:t>Allow active-duty military members who have permanent change of station orders to Florida to apply for scholarships before they have a Florida address. </a:t>
            </a:r>
          </a:p>
          <a:p>
            <a:r>
              <a:rPr lang="en-US" sz="2200" dirty="0"/>
              <a:t>• </a:t>
            </a:r>
            <a:r>
              <a:rPr lang="en-US" sz="2200" dirty="0">
                <a:highlight>
                  <a:srgbClr val="FFFF00"/>
                </a:highlight>
              </a:rPr>
              <a:t>Prohibit families from applying for multiple scholarships for the same student at the same time. </a:t>
            </a:r>
          </a:p>
          <a:p>
            <a:r>
              <a:rPr lang="en-US" sz="2200" dirty="0">
                <a:highlight>
                  <a:srgbClr val="FFFF00"/>
                </a:highlight>
              </a:rPr>
              <a:t>• Require, for RENEWAL FES-EO and FES-UA students, the Florida Department of Education (FLDOE) to release funds to scholarship funding organizations (SFOs) no later than Aug. 1, Nov. 1, Feb. 1, and April 1. </a:t>
            </a:r>
          </a:p>
          <a:p>
            <a:r>
              <a:rPr lang="en-US" sz="2200" dirty="0"/>
              <a:t>• Require, for NEW FES-EO and FES-UA students, the FLDOE to release funds to SFOs no later than Sept. 1, Nov. 1, Feb. 1, and April 1. </a:t>
            </a:r>
          </a:p>
          <a:p>
            <a:r>
              <a:rPr lang="en-US" sz="2200" dirty="0"/>
              <a:t>• </a:t>
            </a:r>
            <a:r>
              <a:rPr lang="en-US" sz="2200" dirty="0">
                <a:highlight>
                  <a:srgbClr val="FFFF00"/>
                </a:highlight>
              </a:rPr>
              <a:t>Require SFOs to release payments for full-time tuition and fees within 7 business days after approval by the parent and the private school. </a:t>
            </a:r>
          </a:p>
          <a:p>
            <a:r>
              <a:rPr lang="en-US" sz="2200" dirty="0"/>
              <a:t>• </a:t>
            </a:r>
            <a:r>
              <a:rPr lang="en-US" sz="2200" dirty="0">
                <a:highlight>
                  <a:srgbClr val="FFFF00"/>
                </a:highlight>
              </a:rPr>
              <a:t>Require parents to approve EACH quarterly payment.</a:t>
            </a:r>
            <a:endParaRPr lang="en-US" sz="2200" dirty="0"/>
          </a:p>
        </p:txBody>
      </p:sp>
    </p:spTree>
    <p:extLst>
      <p:ext uri="{BB962C8B-B14F-4D97-AF65-F5344CB8AC3E}">
        <p14:creationId xmlns:p14="http://schemas.microsoft.com/office/powerpoint/2010/main" val="397936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56F116-B22C-5556-868B-1C218D9E0853}"/>
              </a:ext>
            </a:extLst>
          </p:cNvPr>
          <p:cNvSpPr txBox="1"/>
          <p:nvPr/>
        </p:nvSpPr>
        <p:spPr>
          <a:xfrm>
            <a:off x="0" y="313252"/>
            <a:ext cx="12192000" cy="646331"/>
          </a:xfrm>
          <a:prstGeom prst="rect">
            <a:avLst/>
          </a:prstGeom>
          <a:solidFill>
            <a:srgbClr val="0070C0"/>
          </a:solidFill>
        </p:spPr>
        <p:txBody>
          <a:bodyPr wrap="square">
            <a:spAutoFit/>
          </a:bodyPr>
          <a:lstStyle/>
          <a:p>
            <a:pPr algn="ctr"/>
            <a:r>
              <a:rPr lang="en-US" sz="3600" dirty="0">
                <a:solidFill>
                  <a:schemeClr val="bg1"/>
                </a:solidFill>
                <a:latin typeface="Nunito Sans Black "/>
              </a:rPr>
              <a:t>Legislative Updates</a:t>
            </a:r>
          </a:p>
        </p:txBody>
      </p:sp>
      <p:sp>
        <p:nvSpPr>
          <p:cNvPr id="6" name="TextBox 5">
            <a:extLst>
              <a:ext uri="{FF2B5EF4-FFF2-40B4-BE49-F238E27FC236}">
                <a16:creationId xmlns:a16="http://schemas.microsoft.com/office/drawing/2014/main" id="{5C3CF20F-A3C3-652D-84B0-DA341BDF32C2}"/>
              </a:ext>
            </a:extLst>
          </p:cNvPr>
          <p:cNvSpPr txBox="1"/>
          <p:nvPr/>
        </p:nvSpPr>
        <p:spPr>
          <a:xfrm>
            <a:off x="281354" y="1120120"/>
            <a:ext cx="10424160" cy="4893647"/>
          </a:xfrm>
          <a:prstGeom prst="rect">
            <a:avLst/>
          </a:prstGeom>
          <a:noFill/>
        </p:spPr>
        <p:txBody>
          <a:bodyPr wrap="square">
            <a:spAutoFit/>
          </a:bodyPr>
          <a:lstStyle/>
          <a:p>
            <a:r>
              <a:rPr lang="en-US" sz="2400" dirty="0">
                <a:solidFill>
                  <a:srgbClr val="FF0000"/>
                </a:solidFill>
              </a:rPr>
              <a:t>Hope, and New Worlds Scholarships:</a:t>
            </a:r>
          </a:p>
          <a:p>
            <a:endParaRPr lang="en-US" sz="2400" dirty="0">
              <a:solidFill>
                <a:srgbClr val="FF0000"/>
              </a:solidFill>
            </a:endParaRPr>
          </a:p>
          <a:p>
            <a:r>
              <a:rPr lang="en-US" sz="2400" dirty="0"/>
              <a:t>• Merge the Hope Scholarship Program with the FES-EO and FTC scholarship programs. </a:t>
            </a:r>
          </a:p>
          <a:p>
            <a:r>
              <a:rPr lang="en-US" sz="2400" dirty="0"/>
              <a:t>• Direct the eligible financial contributions to the FTC scholarship program. </a:t>
            </a:r>
          </a:p>
          <a:p>
            <a:r>
              <a:rPr lang="en-US" sz="2400" dirty="0"/>
              <a:t>• Allow students with bullying incidents documented by their public schools to qualify for FES-EO or FTC scholarships. New Worlds Scholarship Accounts </a:t>
            </a:r>
          </a:p>
          <a:p>
            <a:r>
              <a:rPr lang="en-US" sz="2400" dirty="0"/>
              <a:t>• </a:t>
            </a:r>
            <a:r>
              <a:rPr lang="en-US" sz="2400" dirty="0">
                <a:highlight>
                  <a:srgbClr val="FFFF00"/>
                </a:highlight>
              </a:rPr>
              <a:t>Expand eligibility for the New Worlds Scholarship Program to Voluntary Prekindergarten students with substantial deficiencies in early literacy and/or math skills, based on their most recent progress monitoring results. </a:t>
            </a:r>
          </a:p>
          <a:p>
            <a:r>
              <a:rPr lang="en-US" sz="2400" dirty="0"/>
              <a:t>• Increase scholarships from $500 to $1200 per student. </a:t>
            </a:r>
          </a:p>
          <a:p>
            <a:r>
              <a:rPr lang="en-US" sz="2400" dirty="0"/>
              <a:t>• Parents/guardians will use Step Up For Students direct-pay platforms to use their ESA funds beginning in the '24-25 school year.</a:t>
            </a:r>
          </a:p>
        </p:txBody>
      </p:sp>
    </p:spTree>
    <p:extLst>
      <p:ext uri="{BB962C8B-B14F-4D97-AF65-F5344CB8AC3E}">
        <p14:creationId xmlns:p14="http://schemas.microsoft.com/office/powerpoint/2010/main" val="16391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56F116-B22C-5556-868B-1C218D9E0853}"/>
              </a:ext>
            </a:extLst>
          </p:cNvPr>
          <p:cNvSpPr txBox="1"/>
          <p:nvPr/>
        </p:nvSpPr>
        <p:spPr>
          <a:xfrm>
            <a:off x="0" y="313252"/>
            <a:ext cx="12192000" cy="646331"/>
          </a:xfrm>
          <a:prstGeom prst="rect">
            <a:avLst/>
          </a:prstGeom>
          <a:solidFill>
            <a:srgbClr val="0070C0"/>
          </a:solidFill>
        </p:spPr>
        <p:txBody>
          <a:bodyPr wrap="square">
            <a:spAutoFit/>
          </a:bodyPr>
          <a:lstStyle/>
          <a:p>
            <a:pPr algn="ctr"/>
            <a:r>
              <a:rPr lang="en-US" sz="3600" dirty="0">
                <a:solidFill>
                  <a:schemeClr val="bg1"/>
                </a:solidFill>
                <a:latin typeface="Nunito Sans Black "/>
              </a:rPr>
              <a:t>Legislative Updates</a:t>
            </a:r>
          </a:p>
        </p:txBody>
      </p:sp>
      <p:sp>
        <p:nvSpPr>
          <p:cNvPr id="6" name="TextBox 5">
            <a:extLst>
              <a:ext uri="{FF2B5EF4-FFF2-40B4-BE49-F238E27FC236}">
                <a16:creationId xmlns:a16="http://schemas.microsoft.com/office/drawing/2014/main" id="{5C3CF20F-A3C3-652D-84B0-DA341BDF32C2}"/>
              </a:ext>
            </a:extLst>
          </p:cNvPr>
          <p:cNvSpPr txBox="1"/>
          <p:nvPr/>
        </p:nvSpPr>
        <p:spPr>
          <a:xfrm>
            <a:off x="281354" y="1120120"/>
            <a:ext cx="11113478" cy="3539430"/>
          </a:xfrm>
          <a:prstGeom prst="rect">
            <a:avLst/>
          </a:prstGeom>
          <a:noFill/>
        </p:spPr>
        <p:txBody>
          <a:bodyPr wrap="square">
            <a:spAutoFit/>
          </a:bodyPr>
          <a:lstStyle/>
          <a:p>
            <a:r>
              <a:rPr lang="en-US" sz="2800" dirty="0">
                <a:solidFill>
                  <a:srgbClr val="FF0000"/>
                </a:solidFill>
              </a:rPr>
              <a:t>General Awareness </a:t>
            </a:r>
          </a:p>
          <a:p>
            <a:endParaRPr lang="en-US" sz="2800" dirty="0">
              <a:solidFill>
                <a:srgbClr val="FF0000"/>
              </a:solidFill>
            </a:endParaRPr>
          </a:p>
          <a:p>
            <a:r>
              <a:rPr lang="en-US" sz="2800" dirty="0"/>
              <a:t>• Religious virtual providers can now apply with the state to become an approved virtual instruction program provider. </a:t>
            </a:r>
          </a:p>
          <a:p>
            <a:endParaRPr lang="en-US" sz="2800" dirty="0"/>
          </a:p>
          <a:p>
            <a:r>
              <a:rPr lang="en-US" sz="2800" dirty="0"/>
              <a:t>• Private schools can use certain facilities without specific zoning or land use requirements, provided they meet health, safety, and welfare laws. </a:t>
            </a:r>
          </a:p>
        </p:txBody>
      </p:sp>
    </p:spTree>
    <p:extLst>
      <p:ext uri="{BB962C8B-B14F-4D97-AF65-F5344CB8AC3E}">
        <p14:creationId xmlns:p14="http://schemas.microsoft.com/office/powerpoint/2010/main" val="1074758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with a white building and red and blue background&#10;&#10;Description automatically generated">
            <a:extLst>
              <a:ext uri="{FF2B5EF4-FFF2-40B4-BE49-F238E27FC236}">
                <a16:creationId xmlns:a16="http://schemas.microsoft.com/office/drawing/2014/main" id="{8FE10E94-0C40-54D1-063A-AC589EF44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909"/>
            <a:ext cx="12192000" cy="6806490"/>
          </a:xfrm>
          <a:prstGeom prst="rect">
            <a:avLst/>
          </a:prstGeom>
        </p:spPr>
      </p:pic>
    </p:spTree>
    <p:extLst>
      <p:ext uri="{BB962C8B-B14F-4D97-AF65-F5344CB8AC3E}">
        <p14:creationId xmlns:p14="http://schemas.microsoft.com/office/powerpoint/2010/main" val="152083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ED8F0-FC08-B95D-DA68-1740D9969EBC}"/>
              </a:ext>
            </a:extLst>
          </p:cNvPr>
          <p:cNvSpPr>
            <a:spLocks noGrp="1"/>
          </p:cNvSpPr>
          <p:nvPr>
            <p:ph type="title"/>
          </p:nvPr>
        </p:nvSpPr>
        <p:spPr>
          <a:xfrm>
            <a:off x="761800" y="762001"/>
            <a:ext cx="5334197" cy="1708242"/>
          </a:xfrm>
        </p:spPr>
        <p:txBody>
          <a:bodyPr anchor="ctr">
            <a:normAutofit/>
          </a:bodyPr>
          <a:lstStyle/>
          <a:p>
            <a:r>
              <a:rPr lang="en-US" sz="4000" dirty="0"/>
              <a:t>School Actions for 2024-25 School Year</a:t>
            </a:r>
          </a:p>
        </p:txBody>
      </p:sp>
      <p:sp>
        <p:nvSpPr>
          <p:cNvPr id="3" name="Content Placeholder 2">
            <a:extLst>
              <a:ext uri="{FF2B5EF4-FFF2-40B4-BE49-F238E27FC236}">
                <a16:creationId xmlns:a16="http://schemas.microsoft.com/office/drawing/2014/main" id="{66EA95CE-9255-2C83-7B74-6A2FF201BE97}"/>
              </a:ext>
            </a:extLst>
          </p:cNvPr>
          <p:cNvSpPr>
            <a:spLocks noGrp="1"/>
          </p:cNvSpPr>
          <p:nvPr>
            <p:ph idx="1"/>
          </p:nvPr>
        </p:nvSpPr>
        <p:spPr>
          <a:xfrm>
            <a:off x="309490" y="2470244"/>
            <a:ext cx="6217920" cy="3769835"/>
          </a:xfrm>
        </p:spPr>
        <p:txBody>
          <a:bodyPr anchor="ctr">
            <a:normAutofit/>
          </a:bodyPr>
          <a:lstStyle/>
          <a:p>
            <a:r>
              <a:rPr lang="en-US" sz="2000" dirty="0"/>
              <a:t>Schools will take 2024-25 actions in EMA during next month, including setting up their tuition &amp; fees and enrolling students. </a:t>
            </a:r>
          </a:p>
          <a:p>
            <a:r>
              <a:rPr lang="en-US" sz="2000" dirty="0"/>
              <a:t>You can begin collecting Award IDs now, as you will need these again for enrollment. </a:t>
            </a:r>
          </a:p>
          <a:p>
            <a:r>
              <a:rPr lang="en-US" sz="2000" dirty="0"/>
              <a:t>Parents will also have the option to print their ID in the coming weeks. </a:t>
            </a:r>
          </a:p>
          <a:p>
            <a:r>
              <a:rPr lang="en-US" sz="2000" dirty="0"/>
              <a:t>With the new DOE funding timelines, it’s important to submit T&amp;F in a timely manner and complete enrollments once approved. </a:t>
            </a:r>
          </a:p>
          <a:p>
            <a:r>
              <a:rPr lang="en-US" sz="2000" dirty="0"/>
              <a:t>More to come soon!</a:t>
            </a:r>
          </a:p>
        </p:txBody>
      </p:sp>
      <p:pic>
        <p:nvPicPr>
          <p:cNvPr id="5" name="Picture 4" descr="Calendar on table">
            <a:extLst>
              <a:ext uri="{FF2B5EF4-FFF2-40B4-BE49-F238E27FC236}">
                <a16:creationId xmlns:a16="http://schemas.microsoft.com/office/drawing/2014/main" id="{97156E94-A336-65E0-C98F-F05F81A730C0}"/>
              </a:ext>
            </a:extLst>
          </p:cNvPr>
          <p:cNvPicPr>
            <a:picLocks noChangeAspect="1"/>
          </p:cNvPicPr>
          <p:nvPr/>
        </p:nvPicPr>
        <p:blipFill rotWithShape="1">
          <a:blip r:embed="rId2"/>
          <a:srcRect l="6998" r="4116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676848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6806</TotalTime>
  <Words>1166</Words>
  <Application>Microsoft Office PowerPoint</Application>
  <PresentationFormat>Widescreen</PresentationFormat>
  <Paragraphs>127</Paragraphs>
  <Slides>16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Aptos</vt:lpstr>
      <vt:lpstr>Aptos Display</vt:lpstr>
      <vt:lpstr>Arial</vt:lpstr>
      <vt:lpstr>Calibri</vt:lpstr>
      <vt:lpstr>Nunito</vt:lpstr>
      <vt:lpstr>Nunito Sans</vt:lpstr>
      <vt:lpstr>Nunito Sans </vt:lpstr>
      <vt:lpstr>Nunito Sans  </vt:lpstr>
      <vt:lpstr>Nunito Sans Black</vt:lpstr>
      <vt:lpstr>Nunito Sans Black </vt:lpstr>
      <vt:lpstr>NunitoSans-Black</vt:lpstr>
      <vt:lpstr>Office Theme</vt:lpstr>
      <vt:lpstr>Scholarship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Actions for 2024-25 School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Jamila Wiltshire</dc:creator>
  <cp:lastModifiedBy>Lauren May</cp:lastModifiedBy>
  <cp:revision>2</cp:revision>
  <dcterms:created xsi:type="dcterms:W3CDTF">2024-01-19T01:36:44Z</dcterms:created>
  <dcterms:modified xsi:type="dcterms:W3CDTF">2024-04-29T12:38:56Z</dcterms:modified>
</cp:coreProperties>
</file>